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4.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5.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6.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7.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89" r:id="rId3"/>
    <p:sldId id="257" r:id="rId4"/>
    <p:sldId id="285" r:id="rId5"/>
    <p:sldId id="284" r:id="rId6"/>
    <p:sldId id="286" r:id="rId7"/>
    <p:sldId id="287" r:id="rId8"/>
    <p:sldId id="282" r:id="rId9"/>
    <p:sldId id="275" r:id="rId10"/>
    <p:sldId id="281" r:id="rId11"/>
    <p:sldId id="265"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742"/>
    <a:srgbClr val="D1D6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varScale="1">
        <p:scale>
          <a:sx n="64" d="100"/>
          <a:sy n="64" d="100"/>
        </p:scale>
        <p:origin x="10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tableStyles" Target="tableStyles.xml" /><Relationship Id="rId3" Type="http://schemas.openxmlformats.org/officeDocument/2006/relationships/slide" Target="slides/slide1.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5" Type="http://schemas.openxmlformats.org/officeDocument/2006/relationships/slide" Target="slides/slide3.xml" /><Relationship Id="rId15" Type="http://schemas.openxmlformats.org/officeDocument/2006/relationships/presProps" Target="presProps.xml" /><Relationship Id="rId10" Type="http://schemas.openxmlformats.org/officeDocument/2006/relationships/slide" Target="slides/slide8.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notesMaster" Target="notesMasters/notesMaster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85596-FF6F-40A6-BF8C-C589BB69C4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12CDB6DF-5B9E-4220-B8BE-F3445B32305F}">
      <dgm:prSet phldrT="[Text]" phldr="0" custT="1"/>
      <dgm:spPr/>
      <dgm:t>
        <a:bodyPr/>
        <a:lstStyle/>
        <a:p>
          <a:r>
            <a:rPr lang="en-IN" sz="2800" dirty="0"/>
            <a:t>Core Enablers</a:t>
          </a:r>
        </a:p>
      </dgm:t>
    </dgm:pt>
    <dgm:pt modelId="{20687E37-6BA9-448C-83DA-557D9D6FC999}" type="parTrans" cxnId="{66398CE6-3A68-4E64-AA40-E2EC4BEC7AC6}">
      <dgm:prSet/>
      <dgm:spPr/>
      <dgm:t>
        <a:bodyPr/>
        <a:lstStyle/>
        <a:p>
          <a:endParaRPr lang="en-IN"/>
        </a:p>
      </dgm:t>
    </dgm:pt>
    <dgm:pt modelId="{C8255D4B-08F3-41B6-8F5C-88E1A9B43458}" type="sibTrans" cxnId="{66398CE6-3A68-4E64-AA40-E2EC4BEC7AC6}">
      <dgm:prSet/>
      <dgm:spPr/>
      <dgm:t>
        <a:bodyPr/>
        <a:lstStyle/>
        <a:p>
          <a:endParaRPr lang="en-IN"/>
        </a:p>
      </dgm:t>
    </dgm:pt>
    <dgm:pt modelId="{D25812A9-60B4-44CE-A6E2-8B0C6750716A}">
      <dgm:prSet phldrT="[Text]"/>
      <dgm:spPr>
        <a:solidFill>
          <a:srgbClr val="D1D6DC"/>
        </a:solidFill>
      </dgm:spPr>
      <dgm:t>
        <a:bodyPr/>
        <a:lstStyle/>
        <a:p>
          <a:r>
            <a:rPr lang="en-IN" dirty="0"/>
            <a:t>Onshore Power Supply (OPS)
Port and terminal electrification
Renewable energy integration
Green fuel bunkering readiness
Digital MRV and energy management
Circular resource systems
Zero-Emission Port Zones (ZEPZ)</a:t>
          </a:r>
        </a:p>
      </dgm:t>
    </dgm:pt>
    <dgm:pt modelId="{5A63ABC5-239D-4CEA-92A3-CCCC1508EE93}" type="parTrans" cxnId="{DB522FC4-C9DA-4EC4-B08D-852CA5C07A76}">
      <dgm:prSet/>
      <dgm:spPr/>
      <dgm:t>
        <a:bodyPr/>
        <a:lstStyle/>
        <a:p>
          <a:endParaRPr lang="en-IN"/>
        </a:p>
      </dgm:t>
    </dgm:pt>
    <dgm:pt modelId="{789BB8CF-ED03-410E-B73E-899FBD2594C3}" type="sibTrans" cxnId="{DB522FC4-C9DA-4EC4-B08D-852CA5C07A76}">
      <dgm:prSet/>
      <dgm:spPr/>
      <dgm:t>
        <a:bodyPr/>
        <a:lstStyle/>
        <a:p>
          <a:endParaRPr lang="en-IN"/>
        </a:p>
      </dgm:t>
    </dgm:pt>
    <dgm:pt modelId="{3DA0B2AE-856F-4C46-8DDC-18E82B6CB3C4}">
      <dgm:prSet phldrT="[Text]" phldr="0" custT="1"/>
      <dgm:spPr/>
      <dgm:t>
        <a:bodyPr/>
        <a:lstStyle/>
        <a:p>
          <a:r>
            <a:rPr lang="en-IN" sz="2800" dirty="0"/>
            <a:t>What these enable?</a:t>
          </a:r>
        </a:p>
      </dgm:t>
    </dgm:pt>
    <dgm:pt modelId="{787A22FA-9131-44D8-A6BB-9BF22DCC6ED2}" type="parTrans" cxnId="{64AAF848-4399-4FA4-9DB2-3BE944C1062C}">
      <dgm:prSet/>
      <dgm:spPr/>
      <dgm:t>
        <a:bodyPr/>
        <a:lstStyle/>
        <a:p>
          <a:endParaRPr lang="en-IN"/>
        </a:p>
      </dgm:t>
    </dgm:pt>
    <dgm:pt modelId="{4208CF11-C488-42A5-A51B-7888132EB3AD}" type="sibTrans" cxnId="{64AAF848-4399-4FA4-9DB2-3BE944C1062C}">
      <dgm:prSet/>
      <dgm:spPr/>
      <dgm:t>
        <a:bodyPr/>
        <a:lstStyle/>
        <a:p>
          <a:endParaRPr lang="en-IN"/>
        </a:p>
      </dgm:t>
    </dgm:pt>
    <dgm:pt modelId="{80D9331D-4AD7-4DF3-902C-09E1B6EA3866}">
      <dgm:prSet phldrT="[Text]"/>
      <dgm:spPr/>
      <dgm:t>
        <a:bodyPr/>
        <a:lstStyle/>
        <a:p>
          <a:r>
            <a:rPr lang="en-US" dirty="0"/>
            <a:t>Reduction of vessel and port-side emissions
Enablement of fuel transition and clean energy uptake
Standardized measurement and benchmarking
Readiness for net-zero shipping corridors</a:t>
          </a:r>
          <a:endParaRPr lang="en-IN" dirty="0"/>
        </a:p>
      </dgm:t>
    </dgm:pt>
    <dgm:pt modelId="{E9A30218-9706-48D6-A55B-33C545365D2B}" type="parTrans" cxnId="{7B35FC75-A9A8-4EB4-9D15-F465DA123F2F}">
      <dgm:prSet/>
      <dgm:spPr/>
      <dgm:t>
        <a:bodyPr/>
        <a:lstStyle/>
        <a:p>
          <a:endParaRPr lang="en-IN"/>
        </a:p>
      </dgm:t>
    </dgm:pt>
    <dgm:pt modelId="{11C02343-0C39-42AA-83E7-2410F5A026AC}" type="sibTrans" cxnId="{7B35FC75-A9A8-4EB4-9D15-F465DA123F2F}">
      <dgm:prSet/>
      <dgm:spPr/>
      <dgm:t>
        <a:bodyPr/>
        <a:lstStyle/>
        <a:p>
          <a:endParaRPr lang="en-IN"/>
        </a:p>
      </dgm:t>
    </dgm:pt>
    <dgm:pt modelId="{C919D990-A071-4EBA-8576-E741BA0EEA4A}" type="pres">
      <dgm:prSet presAssocID="{C0C85596-FF6F-40A6-BF8C-C589BB69C4F8}" presName="Name0" presStyleCnt="0">
        <dgm:presLayoutVars>
          <dgm:dir/>
          <dgm:animLvl val="lvl"/>
          <dgm:resizeHandles val="exact"/>
        </dgm:presLayoutVars>
      </dgm:prSet>
      <dgm:spPr/>
    </dgm:pt>
    <dgm:pt modelId="{5E1D80C3-215D-4CF0-B42D-1F4B1481353E}" type="pres">
      <dgm:prSet presAssocID="{12CDB6DF-5B9E-4220-B8BE-F3445B32305F}" presName="composite" presStyleCnt="0"/>
      <dgm:spPr/>
    </dgm:pt>
    <dgm:pt modelId="{CF223515-9DDF-4174-828F-A7EB9F68AD09}" type="pres">
      <dgm:prSet presAssocID="{12CDB6DF-5B9E-4220-B8BE-F3445B32305F}" presName="parTx" presStyleLbl="alignNode1" presStyleIdx="0" presStyleCnt="2">
        <dgm:presLayoutVars>
          <dgm:chMax val="0"/>
          <dgm:chPref val="0"/>
          <dgm:bulletEnabled val="1"/>
        </dgm:presLayoutVars>
      </dgm:prSet>
      <dgm:spPr>
        <a:prstGeom prst="ellipse">
          <a:avLst/>
        </a:prstGeom>
      </dgm:spPr>
    </dgm:pt>
    <dgm:pt modelId="{88D6A68D-B0DE-4AB5-AD2F-3EA93A067A67}" type="pres">
      <dgm:prSet presAssocID="{12CDB6DF-5B9E-4220-B8BE-F3445B32305F}" presName="desTx" presStyleLbl="alignAccFollowNode1" presStyleIdx="0" presStyleCnt="2" custLinFactNeighborX="-7132" custLinFactNeighborY="405">
        <dgm:presLayoutVars>
          <dgm:bulletEnabled val="1"/>
        </dgm:presLayoutVars>
      </dgm:prSet>
      <dgm:spPr/>
    </dgm:pt>
    <dgm:pt modelId="{8C4ED151-BE1D-4197-B46D-A2F3693121C8}" type="pres">
      <dgm:prSet presAssocID="{C8255D4B-08F3-41B6-8F5C-88E1A9B43458}" presName="space" presStyleCnt="0"/>
      <dgm:spPr/>
    </dgm:pt>
    <dgm:pt modelId="{633B149D-5B26-46D0-A6D4-7600CC367269}" type="pres">
      <dgm:prSet presAssocID="{3DA0B2AE-856F-4C46-8DDC-18E82B6CB3C4}" presName="composite" presStyleCnt="0"/>
      <dgm:spPr/>
    </dgm:pt>
    <dgm:pt modelId="{BD22ACE8-69AD-4200-839F-ACA8B8EACF0D}" type="pres">
      <dgm:prSet presAssocID="{3DA0B2AE-856F-4C46-8DDC-18E82B6CB3C4}" presName="parTx" presStyleLbl="alignNode1" presStyleIdx="1" presStyleCnt="2">
        <dgm:presLayoutVars>
          <dgm:chMax val="0"/>
          <dgm:chPref val="0"/>
          <dgm:bulletEnabled val="1"/>
        </dgm:presLayoutVars>
      </dgm:prSet>
      <dgm:spPr>
        <a:prstGeom prst="ellipse">
          <a:avLst/>
        </a:prstGeom>
      </dgm:spPr>
    </dgm:pt>
    <dgm:pt modelId="{2DA00458-4FE8-48FB-849E-E77191911A0E}" type="pres">
      <dgm:prSet presAssocID="{3DA0B2AE-856F-4C46-8DDC-18E82B6CB3C4}" presName="desTx" presStyleLbl="alignAccFollowNode1" presStyleIdx="1" presStyleCnt="2">
        <dgm:presLayoutVars>
          <dgm:bulletEnabled val="1"/>
        </dgm:presLayoutVars>
      </dgm:prSet>
      <dgm:spPr/>
    </dgm:pt>
  </dgm:ptLst>
  <dgm:cxnLst>
    <dgm:cxn modelId="{4C716426-114A-4358-BB6B-62B4204D8601}" type="presOf" srcId="{12CDB6DF-5B9E-4220-B8BE-F3445B32305F}" destId="{CF223515-9DDF-4174-828F-A7EB9F68AD09}" srcOrd="0" destOrd="0" presId="urn:microsoft.com/office/officeart/2005/8/layout/hList1"/>
    <dgm:cxn modelId="{62345466-6079-488B-BDD5-53347CFD365F}" type="presOf" srcId="{3DA0B2AE-856F-4C46-8DDC-18E82B6CB3C4}" destId="{BD22ACE8-69AD-4200-839F-ACA8B8EACF0D}" srcOrd="0" destOrd="0" presId="urn:microsoft.com/office/officeart/2005/8/layout/hList1"/>
    <dgm:cxn modelId="{64AAF848-4399-4FA4-9DB2-3BE944C1062C}" srcId="{C0C85596-FF6F-40A6-BF8C-C589BB69C4F8}" destId="{3DA0B2AE-856F-4C46-8DDC-18E82B6CB3C4}" srcOrd="1" destOrd="0" parTransId="{787A22FA-9131-44D8-A6BB-9BF22DCC6ED2}" sibTransId="{4208CF11-C488-42A5-A51B-7888132EB3AD}"/>
    <dgm:cxn modelId="{7B35FC75-A9A8-4EB4-9D15-F465DA123F2F}" srcId="{3DA0B2AE-856F-4C46-8DDC-18E82B6CB3C4}" destId="{80D9331D-4AD7-4DF3-902C-09E1B6EA3866}" srcOrd="0" destOrd="0" parTransId="{E9A30218-9706-48D6-A55B-33C545365D2B}" sibTransId="{11C02343-0C39-42AA-83E7-2410F5A026AC}"/>
    <dgm:cxn modelId="{44AC1A76-AC52-4E54-B042-72C27C3199B7}" type="presOf" srcId="{C0C85596-FF6F-40A6-BF8C-C589BB69C4F8}" destId="{C919D990-A071-4EBA-8576-E741BA0EEA4A}" srcOrd="0" destOrd="0" presId="urn:microsoft.com/office/officeart/2005/8/layout/hList1"/>
    <dgm:cxn modelId="{DB522FC4-C9DA-4EC4-B08D-852CA5C07A76}" srcId="{12CDB6DF-5B9E-4220-B8BE-F3445B32305F}" destId="{D25812A9-60B4-44CE-A6E2-8B0C6750716A}" srcOrd="0" destOrd="0" parTransId="{5A63ABC5-239D-4CEA-92A3-CCCC1508EE93}" sibTransId="{789BB8CF-ED03-410E-B73E-899FBD2594C3}"/>
    <dgm:cxn modelId="{A97678E3-331A-46EE-9201-20EF09249D9C}" type="presOf" srcId="{80D9331D-4AD7-4DF3-902C-09E1B6EA3866}" destId="{2DA00458-4FE8-48FB-849E-E77191911A0E}" srcOrd="0" destOrd="0" presId="urn:microsoft.com/office/officeart/2005/8/layout/hList1"/>
    <dgm:cxn modelId="{66398CE6-3A68-4E64-AA40-E2EC4BEC7AC6}" srcId="{C0C85596-FF6F-40A6-BF8C-C589BB69C4F8}" destId="{12CDB6DF-5B9E-4220-B8BE-F3445B32305F}" srcOrd="0" destOrd="0" parTransId="{20687E37-6BA9-448C-83DA-557D9D6FC999}" sibTransId="{C8255D4B-08F3-41B6-8F5C-88E1A9B43458}"/>
    <dgm:cxn modelId="{E468A1FF-6B22-49AF-8B0F-19862CCA6BA1}" type="presOf" srcId="{D25812A9-60B4-44CE-A6E2-8B0C6750716A}" destId="{88D6A68D-B0DE-4AB5-AD2F-3EA93A067A67}" srcOrd="0" destOrd="0" presId="urn:microsoft.com/office/officeart/2005/8/layout/hList1"/>
    <dgm:cxn modelId="{09C5DE83-2A11-4BAB-BD0E-6BFFD6285F6D}" type="presParOf" srcId="{C919D990-A071-4EBA-8576-E741BA0EEA4A}" destId="{5E1D80C3-215D-4CF0-B42D-1F4B1481353E}" srcOrd="0" destOrd="0" presId="urn:microsoft.com/office/officeart/2005/8/layout/hList1"/>
    <dgm:cxn modelId="{2D288F1E-5191-4B11-8135-AF0B775F0065}" type="presParOf" srcId="{5E1D80C3-215D-4CF0-B42D-1F4B1481353E}" destId="{CF223515-9DDF-4174-828F-A7EB9F68AD09}" srcOrd="0" destOrd="0" presId="urn:microsoft.com/office/officeart/2005/8/layout/hList1"/>
    <dgm:cxn modelId="{E416E073-4568-4389-A749-4443B93F4FA7}" type="presParOf" srcId="{5E1D80C3-215D-4CF0-B42D-1F4B1481353E}" destId="{88D6A68D-B0DE-4AB5-AD2F-3EA93A067A67}" srcOrd="1" destOrd="0" presId="urn:microsoft.com/office/officeart/2005/8/layout/hList1"/>
    <dgm:cxn modelId="{D32FFA42-8FEF-4734-A383-F3F9A4720045}" type="presParOf" srcId="{C919D990-A071-4EBA-8576-E741BA0EEA4A}" destId="{8C4ED151-BE1D-4197-B46D-A2F3693121C8}" srcOrd="1" destOrd="0" presId="urn:microsoft.com/office/officeart/2005/8/layout/hList1"/>
    <dgm:cxn modelId="{B96B3A3D-35AB-4B01-A26C-62A54FDF8770}" type="presParOf" srcId="{C919D990-A071-4EBA-8576-E741BA0EEA4A}" destId="{633B149D-5B26-46D0-A6D4-7600CC367269}" srcOrd="2" destOrd="0" presId="urn:microsoft.com/office/officeart/2005/8/layout/hList1"/>
    <dgm:cxn modelId="{4CD491F8-11F1-46A1-A9F9-29023A4877AA}" type="presParOf" srcId="{633B149D-5B26-46D0-A6D4-7600CC367269}" destId="{BD22ACE8-69AD-4200-839F-ACA8B8EACF0D}" srcOrd="0" destOrd="0" presId="urn:microsoft.com/office/officeart/2005/8/layout/hList1"/>
    <dgm:cxn modelId="{357ABA26-9B15-4F28-91BE-B2FD4839776A}" type="presParOf" srcId="{633B149D-5B26-46D0-A6D4-7600CC367269}" destId="{2DA00458-4FE8-48FB-849E-E77191911A0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D69686-828C-4E05-BE16-A5B5D79F468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C71D28AE-C1F6-4455-92C3-7099956BDF4A}">
      <dgm:prSet phldrT="[Text]" phldr="0"/>
      <dgm:spPr/>
      <dgm:t>
        <a:bodyPr/>
        <a:lstStyle/>
        <a:p>
          <a:r>
            <a:rPr lang="en-IN" dirty="0"/>
            <a:t>Short Term</a:t>
          </a:r>
        </a:p>
        <a:p>
          <a:r>
            <a:rPr lang="en-IN" dirty="0"/>
            <a:t>(to 2030)</a:t>
          </a:r>
        </a:p>
      </dgm:t>
    </dgm:pt>
    <dgm:pt modelId="{33C9A2C9-1AFA-4E20-976C-0ADDAA5D8E5B}" type="parTrans" cxnId="{FA759540-C619-471B-B24C-9056F956FD90}">
      <dgm:prSet/>
      <dgm:spPr/>
      <dgm:t>
        <a:bodyPr/>
        <a:lstStyle/>
        <a:p>
          <a:endParaRPr lang="en-IN"/>
        </a:p>
      </dgm:t>
    </dgm:pt>
    <dgm:pt modelId="{8394CF75-25CD-4C43-A99B-1F2D87A47053}" type="sibTrans" cxnId="{FA759540-C619-471B-B24C-9056F956FD90}">
      <dgm:prSet/>
      <dgm:spPr/>
      <dgm:t>
        <a:bodyPr/>
        <a:lstStyle/>
        <a:p>
          <a:endParaRPr lang="en-IN"/>
        </a:p>
      </dgm:t>
    </dgm:pt>
    <dgm:pt modelId="{15913A42-C696-44A0-B2BE-470806C770AF}">
      <dgm:prSet phldrT="[Text]"/>
      <dgm:spPr/>
      <dgm:t>
        <a:bodyPr/>
        <a:lstStyle/>
        <a:p>
          <a:pPr>
            <a:buFont typeface="Arial" panose="020B0604020202020204" pitchFamily="34" charset="0"/>
            <a:buChar char="•"/>
          </a:pPr>
          <a:r>
            <a:rPr lang="en-IN" dirty="0"/>
            <a:t>OPS at priority berths</a:t>
          </a:r>
        </a:p>
      </dgm:t>
    </dgm:pt>
    <dgm:pt modelId="{DFE4DE88-F86B-47F1-B6A9-3B05507D9D1A}" type="parTrans" cxnId="{1B491BCF-BD34-4E03-8F56-BA3E4410847A}">
      <dgm:prSet/>
      <dgm:spPr/>
      <dgm:t>
        <a:bodyPr/>
        <a:lstStyle/>
        <a:p>
          <a:endParaRPr lang="en-IN"/>
        </a:p>
      </dgm:t>
    </dgm:pt>
    <dgm:pt modelId="{84E65C57-FA00-41FF-9D69-42CA1D2E264F}" type="sibTrans" cxnId="{1B491BCF-BD34-4E03-8F56-BA3E4410847A}">
      <dgm:prSet/>
      <dgm:spPr/>
      <dgm:t>
        <a:bodyPr/>
        <a:lstStyle/>
        <a:p>
          <a:endParaRPr lang="en-IN"/>
        </a:p>
      </dgm:t>
    </dgm:pt>
    <dgm:pt modelId="{F0827330-0837-4785-A44D-FB5CA8B52D06}">
      <dgm:prSet phldrT="[Text]" phldr="0"/>
      <dgm:spPr/>
      <dgm:t>
        <a:bodyPr/>
        <a:lstStyle/>
        <a:p>
          <a:r>
            <a:rPr lang="en-IN" dirty="0"/>
            <a:t>Mid Term</a:t>
          </a:r>
        </a:p>
        <a:p>
          <a:r>
            <a:rPr lang="en-IN" dirty="0"/>
            <a:t>(2030-2040)</a:t>
          </a:r>
        </a:p>
      </dgm:t>
    </dgm:pt>
    <dgm:pt modelId="{3698323F-751B-4BE5-8AAE-07B41CBE1A98}" type="parTrans" cxnId="{65FE2903-BE3A-452B-A24A-F6783EC6E073}">
      <dgm:prSet/>
      <dgm:spPr/>
      <dgm:t>
        <a:bodyPr/>
        <a:lstStyle/>
        <a:p>
          <a:endParaRPr lang="en-IN"/>
        </a:p>
      </dgm:t>
    </dgm:pt>
    <dgm:pt modelId="{DBCF2753-2BF9-4A3E-88DC-F1BC1D040D2F}" type="sibTrans" cxnId="{65FE2903-BE3A-452B-A24A-F6783EC6E073}">
      <dgm:prSet/>
      <dgm:spPr/>
      <dgm:t>
        <a:bodyPr/>
        <a:lstStyle/>
        <a:p>
          <a:endParaRPr lang="en-IN"/>
        </a:p>
      </dgm:t>
    </dgm:pt>
    <dgm:pt modelId="{7D72680D-8E7B-4F48-B0B0-894CF82593E5}">
      <dgm:prSet phldrT="[Text]"/>
      <dgm:spPr/>
      <dgm:t>
        <a:bodyPr/>
        <a:lstStyle/>
        <a:p>
          <a:pPr>
            <a:buFont typeface="Arial" panose="020B0604020202020204" pitchFamily="34" charset="0"/>
            <a:buChar char="•"/>
          </a:pPr>
          <a:r>
            <a:rPr lang="en-IN" dirty="0"/>
            <a:t>Full OPS coverage</a:t>
          </a:r>
        </a:p>
      </dgm:t>
    </dgm:pt>
    <dgm:pt modelId="{BABF8055-D8E4-4B81-881D-FF3188090B80}" type="parTrans" cxnId="{E74154A5-B19C-49C3-859F-30BEBD1EE825}">
      <dgm:prSet/>
      <dgm:spPr/>
      <dgm:t>
        <a:bodyPr/>
        <a:lstStyle/>
        <a:p>
          <a:endParaRPr lang="en-IN"/>
        </a:p>
      </dgm:t>
    </dgm:pt>
    <dgm:pt modelId="{02FEC75A-5F32-4669-A885-294221405F80}" type="sibTrans" cxnId="{E74154A5-B19C-49C3-859F-30BEBD1EE825}">
      <dgm:prSet/>
      <dgm:spPr/>
      <dgm:t>
        <a:bodyPr/>
        <a:lstStyle/>
        <a:p>
          <a:endParaRPr lang="en-IN"/>
        </a:p>
      </dgm:t>
    </dgm:pt>
    <dgm:pt modelId="{62C4F4D6-5D3B-452F-9FF3-680F6D6BDF3A}">
      <dgm:prSet phldrT="[Text]" phldr="0"/>
      <dgm:spPr/>
      <dgm:t>
        <a:bodyPr/>
        <a:lstStyle/>
        <a:p>
          <a:r>
            <a:rPr lang="en-IN" dirty="0"/>
            <a:t>Long Term</a:t>
          </a:r>
        </a:p>
        <a:p>
          <a:r>
            <a:rPr lang="en-IN" dirty="0"/>
            <a:t>(2040-2047)</a:t>
          </a:r>
        </a:p>
      </dgm:t>
    </dgm:pt>
    <dgm:pt modelId="{1DDACF6A-3740-4CB2-BD60-49CFC65AE283}" type="parTrans" cxnId="{DA695FC9-4DC9-468E-82A7-08874E946601}">
      <dgm:prSet/>
      <dgm:spPr/>
      <dgm:t>
        <a:bodyPr/>
        <a:lstStyle/>
        <a:p>
          <a:endParaRPr lang="en-IN"/>
        </a:p>
      </dgm:t>
    </dgm:pt>
    <dgm:pt modelId="{854E9AE7-50C4-41F1-8D0A-4E759BE2A37C}" type="sibTrans" cxnId="{DA695FC9-4DC9-468E-82A7-08874E946601}">
      <dgm:prSet/>
      <dgm:spPr/>
      <dgm:t>
        <a:bodyPr/>
        <a:lstStyle/>
        <a:p>
          <a:endParaRPr lang="en-IN"/>
        </a:p>
      </dgm:t>
    </dgm:pt>
    <dgm:pt modelId="{6A22B9BB-8C31-4ED4-AEF6-0E2711216518}">
      <dgm:prSet phldrT="[Text]"/>
      <dgm:spPr/>
      <dgm:t>
        <a:bodyPr/>
        <a:lstStyle/>
        <a:p>
          <a:pPr>
            <a:buFont typeface="Arial" panose="020B0604020202020204" pitchFamily="34" charset="0"/>
            <a:buChar char="•"/>
          </a:pPr>
          <a:r>
            <a:rPr lang="en-IN" dirty="0"/>
            <a:t>Near-zero emission port operations</a:t>
          </a:r>
        </a:p>
      </dgm:t>
    </dgm:pt>
    <dgm:pt modelId="{BBFBDF05-D518-4394-8ADC-C799300669E1}" type="parTrans" cxnId="{37B6273B-F989-4502-A37A-3F19BA80F05A}">
      <dgm:prSet/>
      <dgm:spPr/>
      <dgm:t>
        <a:bodyPr/>
        <a:lstStyle/>
        <a:p>
          <a:endParaRPr lang="en-IN"/>
        </a:p>
      </dgm:t>
    </dgm:pt>
    <dgm:pt modelId="{E95E6E33-2D9D-4E35-95E1-3D1EF70DE061}" type="sibTrans" cxnId="{37B6273B-F989-4502-A37A-3F19BA80F05A}">
      <dgm:prSet/>
      <dgm:spPr/>
      <dgm:t>
        <a:bodyPr/>
        <a:lstStyle/>
        <a:p>
          <a:endParaRPr lang="en-IN"/>
        </a:p>
      </dgm:t>
    </dgm:pt>
    <dgm:pt modelId="{6082BAE4-B925-48B5-8ABB-048D6F223538}">
      <dgm:prSet/>
      <dgm:spPr/>
      <dgm:t>
        <a:bodyPr/>
        <a:lstStyle/>
        <a:p>
          <a:pPr>
            <a:buFont typeface="Arial" panose="020B0604020202020204" pitchFamily="34" charset="0"/>
            <a:buChar char="•"/>
          </a:pPr>
          <a:r>
            <a:rPr lang="en-US" dirty="0"/>
            <a:t>Port-level emissions baseline and MRV</a:t>
          </a:r>
        </a:p>
      </dgm:t>
    </dgm:pt>
    <dgm:pt modelId="{827A1E90-A500-4DEA-B781-0FC3E5A32D48}" type="parTrans" cxnId="{2A206068-5C20-459B-ACEB-ECB0B8312BCF}">
      <dgm:prSet/>
      <dgm:spPr/>
      <dgm:t>
        <a:bodyPr/>
        <a:lstStyle/>
        <a:p>
          <a:endParaRPr lang="en-IN"/>
        </a:p>
      </dgm:t>
    </dgm:pt>
    <dgm:pt modelId="{3A5C8DD5-4307-442D-A62C-11F113918B20}" type="sibTrans" cxnId="{2A206068-5C20-459B-ACEB-ECB0B8312BCF}">
      <dgm:prSet/>
      <dgm:spPr/>
      <dgm:t>
        <a:bodyPr/>
        <a:lstStyle/>
        <a:p>
          <a:endParaRPr lang="en-IN"/>
        </a:p>
      </dgm:t>
    </dgm:pt>
    <dgm:pt modelId="{58BF27B6-CC7F-4E41-8D7D-2D374F8C557E}">
      <dgm:prSet/>
      <dgm:spPr/>
      <dgm:t>
        <a:bodyPr/>
        <a:lstStyle/>
        <a:p>
          <a:pPr>
            <a:buFont typeface="Arial" panose="020B0604020202020204" pitchFamily="34" charset="0"/>
            <a:buChar char="•"/>
          </a:pPr>
          <a:r>
            <a:rPr lang="en-US" dirty="0"/>
            <a:t>≥60% renewable energy at major ports</a:t>
          </a:r>
        </a:p>
      </dgm:t>
    </dgm:pt>
    <dgm:pt modelId="{3E5D37F9-0A6E-4016-A10B-EBCEF544B7B9}" type="parTrans" cxnId="{5BE89599-6800-4758-BB12-031C999FBB83}">
      <dgm:prSet/>
      <dgm:spPr/>
      <dgm:t>
        <a:bodyPr/>
        <a:lstStyle/>
        <a:p>
          <a:endParaRPr lang="en-IN"/>
        </a:p>
      </dgm:t>
    </dgm:pt>
    <dgm:pt modelId="{91183D32-E13C-4BD8-A5D5-0124E4D4E7EB}" type="sibTrans" cxnId="{5BE89599-6800-4758-BB12-031C999FBB83}">
      <dgm:prSet/>
      <dgm:spPr/>
      <dgm:t>
        <a:bodyPr/>
        <a:lstStyle/>
        <a:p>
          <a:endParaRPr lang="en-IN"/>
        </a:p>
      </dgm:t>
    </dgm:pt>
    <dgm:pt modelId="{3CB887BD-9FD4-4F99-B918-B09529EAA971}">
      <dgm:prSet/>
      <dgm:spPr/>
      <dgm:t>
        <a:bodyPr/>
        <a:lstStyle/>
        <a:p>
          <a:pPr>
            <a:buFont typeface="Arial" panose="020B0604020202020204" pitchFamily="34" charset="0"/>
            <a:buChar char="•"/>
          </a:pPr>
          <a:r>
            <a:rPr lang="en-IN" dirty="0"/>
            <a:t>Electrified port operations</a:t>
          </a:r>
        </a:p>
      </dgm:t>
    </dgm:pt>
    <dgm:pt modelId="{F1F85D64-7043-4E64-A6BE-926A93349379}" type="parTrans" cxnId="{84A001C7-8641-4CC6-AFBF-AA858FCFB048}">
      <dgm:prSet/>
      <dgm:spPr/>
      <dgm:t>
        <a:bodyPr/>
        <a:lstStyle/>
        <a:p>
          <a:endParaRPr lang="en-IN"/>
        </a:p>
      </dgm:t>
    </dgm:pt>
    <dgm:pt modelId="{7CEAF01F-CAD4-450C-9102-169A2B3049BF}" type="sibTrans" cxnId="{84A001C7-8641-4CC6-AFBF-AA858FCFB048}">
      <dgm:prSet/>
      <dgm:spPr/>
      <dgm:t>
        <a:bodyPr/>
        <a:lstStyle/>
        <a:p>
          <a:endParaRPr lang="en-IN"/>
        </a:p>
      </dgm:t>
    </dgm:pt>
    <dgm:pt modelId="{9F960B34-0BF2-4C99-855E-7E0BE85B1798}">
      <dgm:prSet/>
      <dgm:spPr/>
      <dgm:t>
        <a:bodyPr/>
        <a:lstStyle/>
        <a:p>
          <a:pPr>
            <a:buFont typeface="Arial" panose="020B0604020202020204" pitchFamily="34" charset="0"/>
            <a:buChar char="•"/>
          </a:pPr>
          <a:r>
            <a:rPr lang="en-IN" dirty="0"/>
            <a:t>Operational green fuel bunkering</a:t>
          </a:r>
        </a:p>
      </dgm:t>
    </dgm:pt>
    <dgm:pt modelId="{D203A375-6C84-457E-93D8-31AE79EE29AD}" type="parTrans" cxnId="{526762AD-9568-4435-AA37-B50F80A3575A}">
      <dgm:prSet/>
      <dgm:spPr/>
      <dgm:t>
        <a:bodyPr/>
        <a:lstStyle/>
        <a:p>
          <a:endParaRPr lang="en-IN"/>
        </a:p>
      </dgm:t>
    </dgm:pt>
    <dgm:pt modelId="{269E401A-993C-4096-9B6D-C29B69C73AFF}" type="sibTrans" cxnId="{526762AD-9568-4435-AA37-B50F80A3575A}">
      <dgm:prSet/>
      <dgm:spPr/>
      <dgm:t>
        <a:bodyPr/>
        <a:lstStyle/>
        <a:p>
          <a:endParaRPr lang="en-IN"/>
        </a:p>
      </dgm:t>
    </dgm:pt>
    <dgm:pt modelId="{8C388F08-A728-4246-A82D-F7BC40312185}">
      <dgm:prSet/>
      <dgm:spPr/>
      <dgm:t>
        <a:bodyPr/>
        <a:lstStyle/>
        <a:p>
          <a:pPr>
            <a:buFont typeface="Arial" panose="020B0604020202020204" pitchFamily="34" charset="0"/>
            <a:buChar char="•"/>
          </a:pPr>
          <a:r>
            <a:rPr lang="en-US" dirty="0"/>
            <a:t>Net-zero shipping and logistics corridors</a:t>
          </a:r>
        </a:p>
      </dgm:t>
    </dgm:pt>
    <dgm:pt modelId="{59E48284-A0F5-4FD9-901B-7D12B91CCBF9}" type="parTrans" cxnId="{F5D76113-24B2-422F-AF87-A586E8E3BD83}">
      <dgm:prSet/>
      <dgm:spPr/>
      <dgm:t>
        <a:bodyPr/>
        <a:lstStyle/>
        <a:p>
          <a:endParaRPr lang="en-IN"/>
        </a:p>
      </dgm:t>
    </dgm:pt>
    <dgm:pt modelId="{07437E42-C602-4E7B-B28E-A04E4D063C48}" type="sibTrans" cxnId="{F5D76113-24B2-422F-AF87-A586E8E3BD83}">
      <dgm:prSet/>
      <dgm:spPr/>
      <dgm:t>
        <a:bodyPr/>
        <a:lstStyle/>
        <a:p>
          <a:endParaRPr lang="en-IN"/>
        </a:p>
      </dgm:t>
    </dgm:pt>
    <dgm:pt modelId="{6C651108-F2BA-4894-9FB2-8F2CBBD7CAB4}" type="pres">
      <dgm:prSet presAssocID="{EFD69686-828C-4E05-BE16-A5B5D79F4689}" presName="Name0" presStyleCnt="0">
        <dgm:presLayoutVars>
          <dgm:dir/>
          <dgm:animLvl val="lvl"/>
          <dgm:resizeHandles val="exact"/>
        </dgm:presLayoutVars>
      </dgm:prSet>
      <dgm:spPr/>
    </dgm:pt>
    <dgm:pt modelId="{86825CA1-F138-4A05-B7AE-E44A0DD66E38}" type="pres">
      <dgm:prSet presAssocID="{C71D28AE-C1F6-4455-92C3-7099956BDF4A}" presName="composite" presStyleCnt="0"/>
      <dgm:spPr/>
    </dgm:pt>
    <dgm:pt modelId="{818216B3-8CF0-466C-9744-12B988BF7D9E}" type="pres">
      <dgm:prSet presAssocID="{C71D28AE-C1F6-4455-92C3-7099956BDF4A}" presName="parTx" presStyleLbl="alignNode1" presStyleIdx="0" presStyleCnt="3">
        <dgm:presLayoutVars>
          <dgm:chMax val="0"/>
          <dgm:chPref val="0"/>
          <dgm:bulletEnabled val="1"/>
        </dgm:presLayoutVars>
      </dgm:prSet>
      <dgm:spPr>
        <a:prstGeom prst="flowChartManualOperation">
          <a:avLst/>
        </a:prstGeom>
      </dgm:spPr>
    </dgm:pt>
    <dgm:pt modelId="{E9EB97F0-5B72-4354-9AE3-C7507BA65422}" type="pres">
      <dgm:prSet presAssocID="{C71D28AE-C1F6-4455-92C3-7099956BDF4A}" presName="desTx" presStyleLbl="alignAccFollowNode1" presStyleIdx="0" presStyleCnt="3">
        <dgm:presLayoutVars>
          <dgm:bulletEnabled val="1"/>
        </dgm:presLayoutVars>
      </dgm:prSet>
      <dgm:spPr/>
    </dgm:pt>
    <dgm:pt modelId="{186D59AB-5CFF-4E3E-BE9A-2A2E8CC8E005}" type="pres">
      <dgm:prSet presAssocID="{8394CF75-25CD-4C43-A99B-1F2D87A47053}" presName="space" presStyleCnt="0"/>
      <dgm:spPr/>
    </dgm:pt>
    <dgm:pt modelId="{8F602CCD-0462-48E6-AF81-12012C6F6607}" type="pres">
      <dgm:prSet presAssocID="{F0827330-0837-4785-A44D-FB5CA8B52D06}" presName="composite" presStyleCnt="0"/>
      <dgm:spPr/>
    </dgm:pt>
    <dgm:pt modelId="{28CF47A5-11D6-4846-B6DD-E5889995BD52}" type="pres">
      <dgm:prSet presAssocID="{F0827330-0837-4785-A44D-FB5CA8B52D06}" presName="parTx" presStyleLbl="alignNode1" presStyleIdx="1" presStyleCnt="3">
        <dgm:presLayoutVars>
          <dgm:chMax val="0"/>
          <dgm:chPref val="0"/>
          <dgm:bulletEnabled val="1"/>
        </dgm:presLayoutVars>
      </dgm:prSet>
      <dgm:spPr>
        <a:prstGeom prst="flowChartManualOperation">
          <a:avLst/>
        </a:prstGeom>
      </dgm:spPr>
    </dgm:pt>
    <dgm:pt modelId="{A1C0A2DA-E7D6-4738-B947-35AA372E0F0F}" type="pres">
      <dgm:prSet presAssocID="{F0827330-0837-4785-A44D-FB5CA8B52D06}" presName="desTx" presStyleLbl="alignAccFollowNode1" presStyleIdx="1" presStyleCnt="3">
        <dgm:presLayoutVars>
          <dgm:bulletEnabled val="1"/>
        </dgm:presLayoutVars>
      </dgm:prSet>
      <dgm:spPr/>
    </dgm:pt>
    <dgm:pt modelId="{EDD376C1-116D-4520-B1D3-6D3A264D5F59}" type="pres">
      <dgm:prSet presAssocID="{DBCF2753-2BF9-4A3E-88DC-F1BC1D040D2F}" presName="space" presStyleCnt="0"/>
      <dgm:spPr/>
    </dgm:pt>
    <dgm:pt modelId="{401E26D3-69B0-422B-911F-02FB21B7DDAA}" type="pres">
      <dgm:prSet presAssocID="{62C4F4D6-5D3B-452F-9FF3-680F6D6BDF3A}" presName="composite" presStyleCnt="0"/>
      <dgm:spPr/>
    </dgm:pt>
    <dgm:pt modelId="{A8BA6538-0B6D-4606-9756-13E16EE5204A}" type="pres">
      <dgm:prSet presAssocID="{62C4F4D6-5D3B-452F-9FF3-680F6D6BDF3A}" presName="parTx" presStyleLbl="alignNode1" presStyleIdx="2" presStyleCnt="3">
        <dgm:presLayoutVars>
          <dgm:chMax val="0"/>
          <dgm:chPref val="0"/>
          <dgm:bulletEnabled val="1"/>
        </dgm:presLayoutVars>
      </dgm:prSet>
      <dgm:spPr>
        <a:prstGeom prst="flowChartManualOperation">
          <a:avLst/>
        </a:prstGeom>
      </dgm:spPr>
    </dgm:pt>
    <dgm:pt modelId="{0B938521-E034-4888-92FE-4CCE69F9B8A7}" type="pres">
      <dgm:prSet presAssocID="{62C4F4D6-5D3B-452F-9FF3-680F6D6BDF3A}" presName="desTx" presStyleLbl="alignAccFollowNode1" presStyleIdx="2" presStyleCnt="3">
        <dgm:presLayoutVars>
          <dgm:bulletEnabled val="1"/>
        </dgm:presLayoutVars>
      </dgm:prSet>
      <dgm:spPr/>
    </dgm:pt>
  </dgm:ptLst>
  <dgm:cxnLst>
    <dgm:cxn modelId="{65FE2903-BE3A-452B-A24A-F6783EC6E073}" srcId="{EFD69686-828C-4E05-BE16-A5B5D79F4689}" destId="{F0827330-0837-4785-A44D-FB5CA8B52D06}" srcOrd="1" destOrd="0" parTransId="{3698323F-751B-4BE5-8AAE-07B41CBE1A98}" sibTransId="{DBCF2753-2BF9-4A3E-88DC-F1BC1D040D2F}"/>
    <dgm:cxn modelId="{F5D76113-24B2-422F-AF87-A586E8E3BD83}" srcId="{62C4F4D6-5D3B-452F-9FF3-680F6D6BDF3A}" destId="{8C388F08-A728-4246-A82D-F7BC40312185}" srcOrd="1" destOrd="0" parTransId="{59E48284-A0F5-4FD9-901B-7D12B91CCBF9}" sibTransId="{07437E42-C602-4E7B-B28E-A04E4D063C48}"/>
    <dgm:cxn modelId="{AD1EC322-EC3B-489E-8EF7-67D268E1E629}" type="presOf" srcId="{EFD69686-828C-4E05-BE16-A5B5D79F4689}" destId="{6C651108-F2BA-4894-9FB2-8F2CBBD7CAB4}" srcOrd="0" destOrd="0" presId="urn:microsoft.com/office/officeart/2005/8/layout/hList1"/>
    <dgm:cxn modelId="{BDD1272C-E78F-40B8-9570-987390876180}" type="presOf" srcId="{F0827330-0837-4785-A44D-FB5CA8B52D06}" destId="{28CF47A5-11D6-4846-B6DD-E5889995BD52}" srcOrd="0" destOrd="0" presId="urn:microsoft.com/office/officeart/2005/8/layout/hList1"/>
    <dgm:cxn modelId="{114A4B33-52A8-4438-B4BF-4340B6820DAF}" type="presOf" srcId="{C71D28AE-C1F6-4455-92C3-7099956BDF4A}" destId="{818216B3-8CF0-466C-9744-12B988BF7D9E}" srcOrd="0" destOrd="0" presId="urn:microsoft.com/office/officeart/2005/8/layout/hList1"/>
    <dgm:cxn modelId="{37B6273B-F989-4502-A37A-3F19BA80F05A}" srcId="{62C4F4D6-5D3B-452F-9FF3-680F6D6BDF3A}" destId="{6A22B9BB-8C31-4ED4-AEF6-0E2711216518}" srcOrd="0" destOrd="0" parTransId="{BBFBDF05-D518-4394-8ADC-C799300669E1}" sibTransId="{E95E6E33-2D9D-4E35-95E1-3D1EF70DE061}"/>
    <dgm:cxn modelId="{FA759540-C619-471B-B24C-9056F956FD90}" srcId="{EFD69686-828C-4E05-BE16-A5B5D79F4689}" destId="{C71D28AE-C1F6-4455-92C3-7099956BDF4A}" srcOrd="0" destOrd="0" parTransId="{33C9A2C9-1AFA-4E20-976C-0ADDAA5D8E5B}" sibTransId="{8394CF75-25CD-4C43-A99B-1F2D87A47053}"/>
    <dgm:cxn modelId="{6829B961-8CC3-4DED-8DD1-4BC2F2278016}" type="presOf" srcId="{7D72680D-8E7B-4F48-B0B0-894CF82593E5}" destId="{A1C0A2DA-E7D6-4738-B947-35AA372E0F0F}" srcOrd="0" destOrd="0" presId="urn:microsoft.com/office/officeart/2005/8/layout/hList1"/>
    <dgm:cxn modelId="{2A206068-5C20-459B-ACEB-ECB0B8312BCF}" srcId="{C71D28AE-C1F6-4455-92C3-7099956BDF4A}" destId="{6082BAE4-B925-48B5-8ABB-048D6F223538}" srcOrd="1" destOrd="0" parTransId="{827A1E90-A500-4DEA-B781-0FC3E5A32D48}" sibTransId="{3A5C8DD5-4307-442D-A62C-11F113918B20}"/>
    <dgm:cxn modelId="{A1AAEB4C-9351-468F-83B5-B032D7D29768}" type="presOf" srcId="{15913A42-C696-44A0-B2BE-470806C770AF}" destId="{E9EB97F0-5B72-4354-9AE3-C7507BA65422}" srcOrd="0" destOrd="0" presId="urn:microsoft.com/office/officeart/2005/8/layout/hList1"/>
    <dgm:cxn modelId="{7AC03E83-A8B0-47DF-8627-9885C681D61D}" type="presOf" srcId="{8C388F08-A728-4246-A82D-F7BC40312185}" destId="{0B938521-E034-4888-92FE-4CCE69F9B8A7}" srcOrd="0" destOrd="1" presId="urn:microsoft.com/office/officeart/2005/8/layout/hList1"/>
    <dgm:cxn modelId="{B9EA0585-0C0E-43BB-A0F1-73E40D4D9B69}" type="presOf" srcId="{58BF27B6-CC7F-4E41-8D7D-2D374F8C557E}" destId="{E9EB97F0-5B72-4354-9AE3-C7507BA65422}" srcOrd="0" destOrd="2" presId="urn:microsoft.com/office/officeart/2005/8/layout/hList1"/>
    <dgm:cxn modelId="{DADA6986-2002-4C95-ADE0-E16975C0349D}" type="presOf" srcId="{3CB887BD-9FD4-4F99-B918-B09529EAA971}" destId="{A1C0A2DA-E7D6-4738-B947-35AA372E0F0F}" srcOrd="0" destOrd="1" presId="urn:microsoft.com/office/officeart/2005/8/layout/hList1"/>
    <dgm:cxn modelId="{5BE89599-6800-4758-BB12-031C999FBB83}" srcId="{C71D28AE-C1F6-4455-92C3-7099956BDF4A}" destId="{58BF27B6-CC7F-4E41-8D7D-2D374F8C557E}" srcOrd="2" destOrd="0" parTransId="{3E5D37F9-0A6E-4016-A10B-EBCEF544B7B9}" sibTransId="{91183D32-E13C-4BD8-A5D5-0124E4D4E7EB}"/>
    <dgm:cxn modelId="{E74154A5-B19C-49C3-859F-30BEBD1EE825}" srcId="{F0827330-0837-4785-A44D-FB5CA8B52D06}" destId="{7D72680D-8E7B-4F48-B0B0-894CF82593E5}" srcOrd="0" destOrd="0" parTransId="{BABF8055-D8E4-4B81-881D-FF3188090B80}" sibTransId="{02FEC75A-5F32-4669-A885-294221405F80}"/>
    <dgm:cxn modelId="{526762AD-9568-4435-AA37-B50F80A3575A}" srcId="{F0827330-0837-4785-A44D-FB5CA8B52D06}" destId="{9F960B34-0BF2-4C99-855E-7E0BE85B1798}" srcOrd="2" destOrd="0" parTransId="{D203A375-6C84-457E-93D8-31AE79EE29AD}" sibTransId="{269E401A-993C-4096-9B6D-C29B69C73AFF}"/>
    <dgm:cxn modelId="{84A001C7-8641-4CC6-AFBF-AA858FCFB048}" srcId="{F0827330-0837-4785-A44D-FB5CA8B52D06}" destId="{3CB887BD-9FD4-4F99-B918-B09529EAA971}" srcOrd="1" destOrd="0" parTransId="{F1F85D64-7043-4E64-A6BE-926A93349379}" sibTransId="{7CEAF01F-CAD4-450C-9102-169A2B3049BF}"/>
    <dgm:cxn modelId="{DA695FC9-4DC9-468E-82A7-08874E946601}" srcId="{EFD69686-828C-4E05-BE16-A5B5D79F4689}" destId="{62C4F4D6-5D3B-452F-9FF3-680F6D6BDF3A}" srcOrd="2" destOrd="0" parTransId="{1DDACF6A-3740-4CB2-BD60-49CFC65AE283}" sibTransId="{854E9AE7-50C4-41F1-8D0A-4E759BE2A37C}"/>
    <dgm:cxn modelId="{0F1C2CCB-A315-48DB-99CC-997466AA0DFB}" type="presOf" srcId="{6082BAE4-B925-48B5-8ABB-048D6F223538}" destId="{E9EB97F0-5B72-4354-9AE3-C7507BA65422}" srcOrd="0" destOrd="1" presId="urn:microsoft.com/office/officeart/2005/8/layout/hList1"/>
    <dgm:cxn modelId="{1B491BCF-BD34-4E03-8F56-BA3E4410847A}" srcId="{C71D28AE-C1F6-4455-92C3-7099956BDF4A}" destId="{15913A42-C696-44A0-B2BE-470806C770AF}" srcOrd="0" destOrd="0" parTransId="{DFE4DE88-F86B-47F1-B6A9-3B05507D9D1A}" sibTransId="{84E65C57-FA00-41FF-9D69-42CA1D2E264F}"/>
    <dgm:cxn modelId="{5A271CD7-D8EC-4AF6-B3D1-3FA67D55D745}" type="presOf" srcId="{62C4F4D6-5D3B-452F-9FF3-680F6D6BDF3A}" destId="{A8BA6538-0B6D-4606-9756-13E16EE5204A}" srcOrd="0" destOrd="0" presId="urn:microsoft.com/office/officeart/2005/8/layout/hList1"/>
    <dgm:cxn modelId="{80B239E7-6D5D-4458-AE99-6F034FB1FA83}" type="presOf" srcId="{6A22B9BB-8C31-4ED4-AEF6-0E2711216518}" destId="{0B938521-E034-4888-92FE-4CCE69F9B8A7}" srcOrd="0" destOrd="0" presId="urn:microsoft.com/office/officeart/2005/8/layout/hList1"/>
    <dgm:cxn modelId="{FF6AF5ED-0A6C-4213-BA9B-0845D4E5FE11}" type="presOf" srcId="{9F960B34-0BF2-4C99-855E-7E0BE85B1798}" destId="{A1C0A2DA-E7D6-4738-B947-35AA372E0F0F}" srcOrd="0" destOrd="2" presId="urn:microsoft.com/office/officeart/2005/8/layout/hList1"/>
    <dgm:cxn modelId="{88AC5196-9D05-4D01-A7E8-8B4EC9013B3C}" type="presParOf" srcId="{6C651108-F2BA-4894-9FB2-8F2CBBD7CAB4}" destId="{86825CA1-F138-4A05-B7AE-E44A0DD66E38}" srcOrd="0" destOrd="0" presId="urn:microsoft.com/office/officeart/2005/8/layout/hList1"/>
    <dgm:cxn modelId="{CD668F8D-BFEA-4971-B2E6-330080EC48D3}" type="presParOf" srcId="{86825CA1-F138-4A05-B7AE-E44A0DD66E38}" destId="{818216B3-8CF0-466C-9744-12B988BF7D9E}" srcOrd="0" destOrd="0" presId="urn:microsoft.com/office/officeart/2005/8/layout/hList1"/>
    <dgm:cxn modelId="{4618630C-73CE-40ED-95D5-9B78148495E4}" type="presParOf" srcId="{86825CA1-F138-4A05-B7AE-E44A0DD66E38}" destId="{E9EB97F0-5B72-4354-9AE3-C7507BA65422}" srcOrd="1" destOrd="0" presId="urn:microsoft.com/office/officeart/2005/8/layout/hList1"/>
    <dgm:cxn modelId="{C4983A97-D096-4968-AF76-AE8709FA5F84}" type="presParOf" srcId="{6C651108-F2BA-4894-9FB2-8F2CBBD7CAB4}" destId="{186D59AB-5CFF-4E3E-BE9A-2A2E8CC8E005}" srcOrd="1" destOrd="0" presId="urn:microsoft.com/office/officeart/2005/8/layout/hList1"/>
    <dgm:cxn modelId="{6560473B-4954-4E78-8F6E-975BD5CB219F}" type="presParOf" srcId="{6C651108-F2BA-4894-9FB2-8F2CBBD7CAB4}" destId="{8F602CCD-0462-48E6-AF81-12012C6F6607}" srcOrd="2" destOrd="0" presId="urn:microsoft.com/office/officeart/2005/8/layout/hList1"/>
    <dgm:cxn modelId="{C04A3C03-7201-4CA6-9866-327DF7C8A16F}" type="presParOf" srcId="{8F602CCD-0462-48E6-AF81-12012C6F6607}" destId="{28CF47A5-11D6-4846-B6DD-E5889995BD52}" srcOrd="0" destOrd="0" presId="urn:microsoft.com/office/officeart/2005/8/layout/hList1"/>
    <dgm:cxn modelId="{97B72DAA-D1B0-47AB-8709-59E477391745}" type="presParOf" srcId="{8F602CCD-0462-48E6-AF81-12012C6F6607}" destId="{A1C0A2DA-E7D6-4738-B947-35AA372E0F0F}" srcOrd="1" destOrd="0" presId="urn:microsoft.com/office/officeart/2005/8/layout/hList1"/>
    <dgm:cxn modelId="{9CF8C323-66A8-462F-81D0-549F1296BA7B}" type="presParOf" srcId="{6C651108-F2BA-4894-9FB2-8F2CBBD7CAB4}" destId="{EDD376C1-116D-4520-B1D3-6D3A264D5F59}" srcOrd="3" destOrd="0" presId="urn:microsoft.com/office/officeart/2005/8/layout/hList1"/>
    <dgm:cxn modelId="{45881488-DA2A-4C49-848E-455C262E680D}" type="presParOf" srcId="{6C651108-F2BA-4894-9FB2-8F2CBBD7CAB4}" destId="{401E26D3-69B0-422B-911F-02FB21B7DDAA}" srcOrd="4" destOrd="0" presId="urn:microsoft.com/office/officeart/2005/8/layout/hList1"/>
    <dgm:cxn modelId="{D91F17AC-7071-487F-B082-A5823160C79A}" type="presParOf" srcId="{401E26D3-69B0-422B-911F-02FB21B7DDAA}" destId="{A8BA6538-0B6D-4606-9756-13E16EE5204A}" srcOrd="0" destOrd="0" presId="urn:microsoft.com/office/officeart/2005/8/layout/hList1"/>
    <dgm:cxn modelId="{E7C75F6D-8801-4903-963B-B81E5BAFFB39}" type="presParOf" srcId="{401E26D3-69B0-422B-911F-02FB21B7DDAA}" destId="{0B938521-E034-4888-92FE-4CCE69F9B8A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1D9B15-BF55-4470-A324-7A21051E42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F1C79C2E-B7A8-4B3C-A3B5-F0F34E0C4731}">
      <dgm:prSet phldrT="[Text]" phldr="0" custT="1"/>
      <dgm:spPr/>
      <dgm:t>
        <a:bodyPr/>
        <a:lstStyle/>
        <a:p>
          <a:r>
            <a:rPr lang="en-IN" sz="2200" b="1" dirty="0"/>
            <a:t>Policy &amp; Oversight</a:t>
          </a:r>
          <a:br>
            <a:rPr lang="en-IN" sz="2200" dirty="0"/>
          </a:br>
          <a:r>
            <a:rPr lang="en-IN" sz="2200" i="1" dirty="0"/>
            <a:t>MoPSW</a:t>
          </a:r>
        </a:p>
      </dgm:t>
    </dgm:pt>
    <dgm:pt modelId="{7138E553-4790-4B04-AF60-46DA6BA3371C}" type="parTrans" cxnId="{BC0B5B53-99A7-401C-A98D-F33CECA812D8}">
      <dgm:prSet/>
      <dgm:spPr/>
      <dgm:t>
        <a:bodyPr/>
        <a:lstStyle/>
        <a:p>
          <a:endParaRPr lang="en-IN" sz="2200"/>
        </a:p>
      </dgm:t>
    </dgm:pt>
    <dgm:pt modelId="{9C449774-50BA-488B-BEFF-314315032FB5}" type="sibTrans" cxnId="{BC0B5B53-99A7-401C-A98D-F33CECA812D8}">
      <dgm:prSet/>
      <dgm:spPr/>
      <dgm:t>
        <a:bodyPr/>
        <a:lstStyle/>
        <a:p>
          <a:endParaRPr lang="en-IN" sz="2200"/>
        </a:p>
      </dgm:t>
    </dgm:pt>
    <dgm:pt modelId="{4FA3F984-B61A-444B-BEA5-8923DCC77BCA}">
      <dgm:prSet phldrT="[Text]" phldr="0" custT="1"/>
      <dgm:spPr/>
      <dgm:t>
        <a:bodyPr/>
        <a:lstStyle/>
        <a:p>
          <a:r>
            <a:rPr lang="en-US" sz="2200" b="1" dirty="0"/>
            <a:t>National Coordination &amp; MRV</a:t>
          </a:r>
          <a:br>
            <a:rPr lang="en-US" sz="2200" dirty="0"/>
          </a:br>
          <a:r>
            <a:rPr lang="en-US" sz="2200" i="1" dirty="0"/>
            <a:t>NGSP nodal mechanism</a:t>
          </a:r>
          <a:endParaRPr lang="en-IN" sz="2200" dirty="0"/>
        </a:p>
      </dgm:t>
    </dgm:pt>
    <dgm:pt modelId="{9A90A8A0-9984-483B-A1ED-236C7D15613E}" type="parTrans" cxnId="{9A4EBF4F-A982-4453-A489-3F4E6B2B005F}">
      <dgm:prSet/>
      <dgm:spPr/>
      <dgm:t>
        <a:bodyPr/>
        <a:lstStyle/>
        <a:p>
          <a:endParaRPr lang="en-IN" sz="2200"/>
        </a:p>
      </dgm:t>
    </dgm:pt>
    <dgm:pt modelId="{72EF2FEF-0A19-4802-80CF-C8259BD72388}" type="sibTrans" cxnId="{9A4EBF4F-A982-4453-A489-3F4E6B2B005F}">
      <dgm:prSet/>
      <dgm:spPr/>
      <dgm:t>
        <a:bodyPr/>
        <a:lstStyle/>
        <a:p>
          <a:endParaRPr lang="en-IN" sz="2200"/>
        </a:p>
      </dgm:t>
    </dgm:pt>
    <dgm:pt modelId="{F12E57AA-80F5-4CD8-80D0-3E117B2BE9F5}">
      <dgm:prSet custT="1"/>
      <dgm:spPr/>
      <dgm:t>
        <a:bodyPr/>
        <a:lstStyle/>
        <a:p>
          <a:r>
            <a:rPr lang="en-IN" sz="2200" dirty="0"/>
            <a:t>Policy Ownership</a:t>
          </a:r>
        </a:p>
      </dgm:t>
    </dgm:pt>
    <dgm:pt modelId="{E3833B18-B6AA-46AC-BA37-CB97B7B38CE2}" type="parTrans" cxnId="{0D23AEB3-C1E0-4427-93B6-8517A41EEC5C}">
      <dgm:prSet/>
      <dgm:spPr/>
      <dgm:t>
        <a:bodyPr/>
        <a:lstStyle/>
        <a:p>
          <a:endParaRPr lang="en-IN" sz="2200"/>
        </a:p>
      </dgm:t>
    </dgm:pt>
    <dgm:pt modelId="{918C5C25-1C35-40A8-842F-914DD473E4B0}" type="sibTrans" cxnId="{0D23AEB3-C1E0-4427-93B6-8517A41EEC5C}">
      <dgm:prSet/>
      <dgm:spPr/>
      <dgm:t>
        <a:bodyPr/>
        <a:lstStyle/>
        <a:p>
          <a:endParaRPr lang="en-IN" sz="2200"/>
        </a:p>
      </dgm:t>
    </dgm:pt>
    <dgm:pt modelId="{F3482041-AE31-4282-A451-8E71E39F9ABA}">
      <dgm:prSet custT="1"/>
      <dgm:spPr/>
      <dgm:t>
        <a:bodyPr/>
        <a:lstStyle/>
        <a:p>
          <a:r>
            <a:rPr lang="en-IN" sz="2200" dirty="0"/>
            <a:t>Inter-ministerial coordination</a:t>
          </a:r>
        </a:p>
      </dgm:t>
    </dgm:pt>
    <dgm:pt modelId="{63C16811-CD66-4B9F-BF4A-9646CA9D63CD}" type="parTrans" cxnId="{9050AFBA-8112-4481-A7F4-9E46C976D22A}">
      <dgm:prSet/>
      <dgm:spPr/>
      <dgm:t>
        <a:bodyPr/>
        <a:lstStyle/>
        <a:p>
          <a:endParaRPr lang="en-IN" sz="2200"/>
        </a:p>
      </dgm:t>
    </dgm:pt>
    <dgm:pt modelId="{6F86D99B-E11A-49E5-A559-34F62FA2D34B}" type="sibTrans" cxnId="{9050AFBA-8112-4481-A7F4-9E46C976D22A}">
      <dgm:prSet/>
      <dgm:spPr/>
      <dgm:t>
        <a:bodyPr/>
        <a:lstStyle/>
        <a:p>
          <a:endParaRPr lang="en-IN" sz="2200"/>
        </a:p>
      </dgm:t>
    </dgm:pt>
    <dgm:pt modelId="{A13D79CB-E631-49B4-AEEC-4C0F5BDC7851}">
      <dgm:prSet custT="1"/>
      <dgm:spPr/>
      <dgm:t>
        <a:bodyPr/>
        <a:lstStyle/>
        <a:p>
          <a:r>
            <a:rPr lang="en-US" sz="2200" dirty="0"/>
            <a:t>MRV frameworks &amp; benchmarks
National monitoring and reporting</a:t>
          </a:r>
          <a:endParaRPr lang="en-IN" sz="2200" dirty="0"/>
        </a:p>
      </dgm:t>
    </dgm:pt>
    <dgm:pt modelId="{BCE89F41-0ECE-417B-AD9F-7E71B98EFF0E}" type="parTrans" cxnId="{DE893389-91C2-46D8-8062-4681262F0671}">
      <dgm:prSet/>
      <dgm:spPr/>
      <dgm:t>
        <a:bodyPr/>
        <a:lstStyle/>
        <a:p>
          <a:endParaRPr lang="en-IN" sz="2200"/>
        </a:p>
      </dgm:t>
    </dgm:pt>
    <dgm:pt modelId="{20829C2C-6C12-472E-8A47-8F8342B3BBAC}" type="sibTrans" cxnId="{DE893389-91C2-46D8-8062-4681262F0671}">
      <dgm:prSet/>
      <dgm:spPr/>
      <dgm:t>
        <a:bodyPr/>
        <a:lstStyle/>
        <a:p>
          <a:endParaRPr lang="en-IN" sz="2200"/>
        </a:p>
      </dgm:t>
    </dgm:pt>
    <dgm:pt modelId="{956D3DF3-C1A6-415D-B03B-3F5526E8BD71}">
      <dgm:prSet phldrT="[Text]" custT="1"/>
      <dgm:spPr/>
      <dgm:t>
        <a:bodyPr/>
        <a:lstStyle/>
        <a:p>
          <a:pPr>
            <a:buNone/>
          </a:pPr>
          <a:r>
            <a:rPr lang="en-IN" sz="2200" b="1" dirty="0"/>
            <a:t>Technical Support &amp; Capacity</a:t>
          </a:r>
          <a:br>
            <a:rPr lang="en-IN" sz="2200" dirty="0"/>
          </a:br>
          <a:r>
            <a:rPr lang="en-IN" sz="2200" i="1" dirty="0"/>
            <a:t>NCoEGPS / Centres of Excellence</a:t>
          </a:r>
          <a:endParaRPr lang="en-IN" sz="2200" dirty="0"/>
        </a:p>
      </dgm:t>
    </dgm:pt>
    <dgm:pt modelId="{7CCE23EE-0EA4-48C8-925C-289DFA01E74A}" type="sibTrans" cxnId="{292F7482-DE3B-42B6-B815-22886BADAF1B}">
      <dgm:prSet/>
      <dgm:spPr/>
      <dgm:t>
        <a:bodyPr/>
        <a:lstStyle/>
        <a:p>
          <a:endParaRPr lang="en-IN" sz="2200"/>
        </a:p>
      </dgm:t>
    </dgm:pt>
    <dgm:pt modelId="{2D264D79-66A8-4B94-98E9-6B656FE65EFB}" type="parTrans" cxnId="{292F7482-DE3B-42B6-B815-22886BADAF1B}">
      <dgm:prSet/>
      <dgm:spPr/>
      <dgm:t>
        <a:bodyPr/>
        <a:lstStyle/>
        <a:p>
          <a:endParaRPr lang="en-IN" sz="2200"/>
        </a:p>
      </dgm:t>
    </dgm:pt>
    <dgm:pt modelId="{08C8DA51-0497-4530-96D9-620F9520DF72}">
      <dgm:prSet custT="1"/>
      <dgm:spPr/>
      <dgm:t>
        <a:bodyPr/>
        <a:lstStyle/>
        <a:p>
          <a:r>
            <a:rPr lang="en-US" sz="2200" dirty="0"/>
            <a:t>Technical toolkits, pilot programs, and model frameworks
Capacity building, training support, and implementation guidance</a:t>
          </a:r>
          <a:endParaRPr lang="en-IN" sz="2200" dirty="0"/>
        </a:p>
      </dgm:t>
    </dgm:pt>
    <dgm:pt modelId="{8E98B015-F1C8-442D-B1D4-F77F64575167}" type="sibTrans" cxnId="{2F4F923F-C1A8-4878-82F8-F953731CD30B}">
      <dgm:prSet/>
      <dgm:spPr/>
      <dgm:t>
        <a:bodyPr/>
        <a:lstStyle/>
        <a:p>
          <a:endParaRPr lang="en-IN" sz="2200"/>
        </a:p>
      </dgm:t>
    </dgm:pt>
    <dgm:pt modelId="{A8A4013B-A993-46B3-81B1-A3225C4C04DB}" type="parTrans" cxnId="{2F4F923F-C1A8-4878-82F8-F953731CD30B}">
      <dgm:prSet/>
      <dgm:spPr/>
      <dgm:t>
        <a:bodyPr/>
        <a:lstStyle/>
        <a:p>
          <a:endParaRPr lang="en-IN" sz="2200"/>
        </a:p>
      </dgm:t>
    </dgm:pt>
    <dgm:pt modelId="{DC2853EC-3626-4562-9F20-163E69C16F1A}" type="pres">
      <dgm:prSet presAssocID="{091D9B15-BF55-4470-A324-7A21051E4255}" presName="linear" presStyleCnt="0">
        <dgm:presLayoutVars>
          <dgm:dir/>
          <dgm:animLvl val="lvl"/>
          <dgm:resizeHandles val="exact"/>
        </dgm:presLayoutVars>
      </dgm:prSet>
      <dgm:spPr/>
    </dgm:pt>
    <dgm:pt modelId="{1FDFEFA7-71AB-4040-8F2C-03AA218B114B}" type="pres">
      <dgm:prSet presAssocID="{F1C79C2E-B7A8-4B3C-A3B5-F0F34E0C4731}" presName="parentLin" presStyleCnt="0"/>
      <dgm:spPr/>
    </dgm:pt>
    <dgm:pt modelId="{2B769476-82BF-4BB1-96AF-5329D742E49E}" type="pres">
      <dgm:prSet presAssocID="{F1C79C2E-B7A8-4B3C-A3B5-F0F34E0C4731}" presName="parentLeftMargin" presStyleLbl="node1" presStyleIdx="0" presStyleCnt="3"/>
      <dgm:spPr/>
    </dgm:pt>
    <dgm:pt modelId="{5BCCACF1-1B23-43C2-A69F-501EE9AE80B2}" type="pres">
      <dgm:prSet presAssocID="{F1C79C2E-B7A8-4B3C-A3B5-F0F34E0C4731}" presName="parentText" presStyleLbl="node1" presStyleIdx="0" presStyleCnt="3" custScaleY="115533">
        <dgm:presLayoutVars>
          <dgm:chMax val="0"/>
          <dgm:bulletEnabled val="1"/>
        </dgm:presLayoutVars>
      </dgm:prSet>
      <dgm:spPr/>
    </dgm:pt>
    <dgm:pt modelId="{178CEF75-B8BB-4BDD-9C27-D388998995F9}" type="pres">
      <dgm:prSet presAssocID="{F1C79C2E-B7A8-4B3C-A3B5-F0F34E0C4731}" presName="negativeSpace" presStyleCnt="0"/>
      <dgm:spPr/>
    </dgm:pt>
    <dgm:pt modelId="{26DED535-FFD0-4DE2-8184-E921763B6D81}" type="pres">
      <dgm:prSet presAssocID="{F1C79C2E-B7A8-4B3C-A3B5-F0F34E0C4731}" presName="childText" presStyleLbl="conFgAcc1" presStyleIdx="0" presStyleCnt="3" custScaleY="94500">
        <dgm:presLayoutVars>
          <dgm:bulletEnabled val="1"/>
        </dgm:presLayoutVars>
      </dgm:prSet>
      <dgm:spPr/>
    </dgm:pt>
    <dgm:pt modelId="{E0530585-5CDC-4CF0-A270-803F49E7E963}" type="pres">
      <dgm:prSet presAssocID="{9C449774-50BA-488B-BEFF-314315032FB5}" presName="spaceBetweenRectangles" presStyleCnt="0"/>
      <dgm:spPr/>
    </dgm:pt>
    <dgm:pt modelId="{6BF5BABA-FBDF-490B-A34A-52E717CD1D8E}" type="pres">
      <dgm:prSet presAssocID="{4FA3F984-B61A-444B-BEA5-8923DCC77BCA}" presName="parentLin" presStyleCnt="0"/>
      <dgm:spPr/>
    </dgm:pt>
    <dgm:pt modelId="{DB3F7950-0932-453E-8267-418C3BF5C37F}" type="pres">
      <dgm:prSet presAssocID="{4FA3F984-B61A-444B-BEA5-8923DCC77BCA}" presName="parentLeftMargin" presStyleLbl="node1" presStyleIdx="0" presStyleCnt="3"/>
      <dgm:spPr/>
    </dgm:pt>
    <dgm:pt modelId="{8B409E42-339C-44AD-A0F6-3FD07CD062B7}" type="pres">
      <dgm:prSet presAssocID="{4FA3F984-B61A-444B-BEA5-8923DCC77BCA}" presName="parentText" presStyleLbl="node1" presStyleIdx="1" presStyleCnt="3" custScaleY="109114">
        <dgm:presLayoutVars>
          <dgm:chMax val="0"/>
          <dgm:bulletEnabled val="1"/>
        </dgm:presLayoutVars>
      </dgm:prSet>
      <dgm:spPr/>
    </dgm:pt>
    <dgm:pt modelId="{E20D42B9-6C3E-44C1-984C-9F932FBCE7B8}" type="pres">
      <dgm:prSet presAssocID="{4FA3F984-B61A-444B-BEA5-8923DCC77BCA}" presName="negativeSpace" presStyleCnt="0"/>
      <dgm:spPr/>
    </dgm:pt>
    <dgm:pt modelId="{C16C5E40-0CCD-4E13-B9CE-B7F6ED842860}" type="pres">
      <dgm:prSet presAssocID="{4FA3F984-B61A-444B-BEA5-8923DCC77BCA}" presName="childText" presStyleLbl="conFgAcc1" presStyleIdx="1" presStyleCnt="3">
        <dgm:presLayoutVars>
          <dgm:bulletEnabled val="1"/>
        </dgm:presLayoutVars>
      </dgm:prSet>
      <dgm:spPr/>
    </dgm:pt>
    <dgm:pt modelId="{E4A12890-B419-4AC3-B96B-7697A5D44F0E}" type="pres">
      <dgm:prSet presAssocID="{72EF2FEF-0A19-4802-80CF-C8259BD72388}" presName="spaceBetweenRectangles" presStyleCnt="0"/>
      <dgm:spPr/>
    </dgm:pt>
    <dgm:pt modelId="{22120179-29F0-453E-848D-5F262DCB7E05}" type="pres">
      <dgm:prSet presAssocID="{956D3DF3-C1A6-415D-B03B-3F5526E8BD71}" presName="parentLin" presStyleCnt="0"/>
      <dgm:spPr/>
    </dgm:pt>
    <dgm:pt modelId="{F450892B-5F2E-4541-B4A6-93D742394921}" type="pres">
      <dgm:prSet presAssocID="{956D3DF3-C1A6-415D-B03B-3F5526E8BD71}" presName="parentLeftMargin" presStyleLbl="node1" presStyleIdx="1" presStyleCnt="3"/>
      <dgm:spPr/>
    </dgm:pt>
    <dgm:pt modelId="{EF113BE8-EAED-4BAF-9653-33AE720D8711}" type="pres">
      <dgm:prSet presAssocID="{956D3DF3-C1A6-415D-B03B-3F5526E8BD71}" presName="parentText" presStyleLbl="node1" presStyleIdx="2" presStyleCnt="3" custScaleY="101626">
        <dgm:presLayoutVars>
          <dgm:chMax val="0"/>
          <dgm:bulletEnabled val="1"/>
        </dgm:presLayoutVars>
      </dgm:prSet>
      <dgm:spPr/>
    </dgm:pt>
    <dgm:pt modelId="{E1707E9C-321E-45BB-8320-08FB4C082C39}" type="pres">
      <dgm:prSet presAssocID="{956D3DF3-C1A6-415D-B03B-3F5526E8BD71}" presName="negativeSpace" presStyleCnt="0"/>
      <dgm:spPr/>
    </dgm:pt>
    <dgm:pt modelId="{D1CBDAD0-0452-4CF3-85CE-C42858287BAF}" type="pres">
      <dgm:prSet presAssocID="{956D3DF3-C1A6-415D-B03B-3F5526E8BD71}" presName="childText" presStyleLbl="conFgAcc1" presStyleIdx="2" presStyleCnt="3">
        <dgm:presLayoutVars>
          <dgm:bulletEnabled val="1"/>
        </dgm:presLayoutVars>
      </dgm:prSet>
      <dgm:spPr/>
    </dgm:pt>
  </dgm:ptLst>
  <dgm:cxnLst>
    <dgm:cxn modelId="{DC195E04-EAB5-4A3A-9A9F-130C763613A8}" type="presOf" srcId="{956D3DF3-C1A6-415D-B03B-3F5526E8BD71}" destId="{EF113BE8-EAED-4BAF-9653-33AE720D8711}" srcOrd="1" destOrd="0" presId="urn:microsoft.com/office/officeart/2005/8/layout/list1"/>
    <dgm:cxn modelId="{8F74E805-735A-465D-AEE3-AE9FE909A812}" type="presOf" srcId="{A13D79CB-E631-49B4-AEEC-4C0F5BDC7851}" destId="{C16C5E40-0CCD-4E13-B9CE-B7F6ED842860}" srcOrd="0" destOrd="0" presId="urn:microsoft.com/office/officeart/2005/8/layout/list1"/>
    <dgm:cxn modelId="{B19C5706-B3DD-48EE-98BA-91E5E202240C}" type="presOf" srcId="{F12E57AA-80F5-4CD8-80D0-3E117B2BE9F5}" destId="{26DED535-FFD0-4DE2-8184-E921763B6D81}" srcOrd="0" destOrd="0" presId="urn:microsoft.com/office/officeart/2005/8/layout/list1"/>
    <dgm:cxn modelId="{BA208307-E6B6-434C-8042-F6509D0E49FA}" type="presOf" srcId="{F1C79C2E-B7A8-4B3C-A3B5-F0F34E0C4731}" destId="{2B769476-82BF-4BB1-96AF-5329D742E49E}" srcOrd="0" destOrd="0" presId="urn:microsoft.com/office/officeart/2005/8/layout/list1"/>
    <dgm:cxn modelId="{ABDF9B07-DA87-4C31-B3F5-8D3C0D389998}" type="presOf" srcId="{4FA3F984-B61A-444B-BEA5-8923DCC77BCA}" destId="{8B409E42-339C-44AD-A0F6-3FD07CD062B7}" srcOrd="1" destOrd="0" presId="urn:microsoft.com/office/officeart/2005/8/layout/list1"/>
    <dgm:cxn modelId="{7FA0CA19-93AF-42AE-AA53-E46F55D5F4BF}" type="presOf" srcId="{4FA3F984-B61A-444B-BEA5-8923DCC77BCA}" destId="{DB3F7950-0932-453E-8267-418C3BF5C37F}" srcOrd="0" destOrd="0" presId="urn:microsoft.com/office/officeart/2005/8/layout/list1"/>
    <dgm:cxn modelId="{14362C20-C060-48F9-BF64-C2344E55B726}" type="presOf" srcId="{956D3DF3-C1A6-415D-B03B-3F5526E8BD71}" destId="{F450892B-5F2E-4541-B4A6-93D742394921}" srcOrd="0" destOrd="0" presId="urn:microsoft.com/office/officeart/2005/8/layout/list1"/>
    <dgm:cxn modelId="{4F232C3B-8077-4463-A8DA-8CEBCB6E77A6}" type="presOf" srcId="{F1C79C2E-B7A8-4B3C-A3B5-F0F34E0C4731}" destId="{5BCCACF1-1B23-43C2-A69F-501EE9AE80B2}" srcOrd="1" destOrd="0" presId="urn:microsoft.com/office/officeart/2005/8/layout/list1"/>
    <dgm:cxn modelId="{2F4F923F-C1A8-4878-82F8-F953731CD30B}" srcId="{956D3DF3-C1A6-415D-B03B-3F5526E8BD71}" destId="{08C8DA51-0497-4530-96D9-620F9520DF72}" srcOrd="0" destOrd="0" parTransId="{A8A4013B-A993-46B3-81B1-A3225C4C04DB}" sibTransId="{8E98B015-F1C8-442D-B1D4-F77F64575167}"/>
    <dgm:cxn modelId="{9A4EBF4F-A982-4453-A489-3F4E6B2B005F}" srcId="{091D9B15-BF55-4470-A324-7A21051E4255}" destId="{4FA3F984-B61A-444B-BEA5-8923DCC77BCA}" srcOrd="1" destOrd="0" parTransId="{9A90A8A0-9984-483B-A1ED-236C7D15613E}" sibTransId="{72EF2FEF-0A19-4802-80CF-C8259BD72388}"/>
    <dgm:cxn modelId="{BC0B5B53-99A7-401C-A98D-F33CECA812D8}" srcId="{091D9B15-BF55-4470-A324-7A21051E4255}" destId="{F1C79C2E-B7A8-4B3C-A3B5-F0F34E0C4731}" srcOrd="0" destOrd="0" parTransId="{7138E553-4790-4B04-AF60-46DA6BA3371C}" sibTransId="{9C449774-50BA-488B-BEFF-314315032FB5}"/>
    <dgm:cxn modelId="{292F7482-DE3B-42B6-B815-22886BADAF1B}" srcId="{091D9B15-BF55-4470-A324-7A21051E4255}" destId="{956D3DF3-C1A6-415D-B03B-3F5526E8BD71}" srcOrd="2" destOrd="0" parTransId="{2D264D79-66A8-4B94-98E9-6B656FE65EFB}" sibTransId="{7CCE23EE-0EA4-48C8-925C-289DFA01E74A}"/>
    <dgm:cxn modelId="{DE893389-91C2-46D8-8062-4681262F0671}" srcId="{4FA3F984-B61A-444B-BEA5-8923DCC77BCA}" destId="{A13D79CB-E631-49B4-AEEC-4C0F5BDC7851}" srcOrd="0" destOrd="0" parTransId="{BCE89F41-0ECE-417B-AD9F-7E71B98EFF0E}" sibTransId="{20829C2C-6C12-472E-8A47-8F8342B3BBAC}"/>
    <dgm:cxn modelId="{4B378B89-B4BE-4C90-8595-68605C9BA62D}" type="presOf" srcId="{091D9B15-BF55-4470-A324-7A21051E4255}" destId="{DC2853EC-3626-4562-9F20-163E69C16F1A}" srcOrd="0" destOrd="0" presId="urn:microsoft.com/office/officeart/2005/8/layout/list1"/>
    <dgm:cxn modelId="{9EA515AF-03E4-41F9-A575-9742D7333F04}" type="presOf" srcId="{08C8DA51-0497-4530-96D9-620F9520DF72}" destId="{D1CBDAD0-0452-4CF3-85CE-C42858287BAF}" srcOrd="0" destOrd="0" presId="urn:microsoft.com/office/officeart/2005/8/layout/list1"/>
    <dgm:cxn modelId="{0D23AEB3-C1E0-4427-93B6-8517A41EEC5C}" srcId="{F1C79C2E-B7A8-4B3C-A3B5-F0F34E0C4731}" destId="{F12E57AA-80F5-4CD8-80D0-3E117B2BE9F5}" srcOrd="0" destOrd="0" parTransId="{E3833B18-B6AA-46AC-BA37-CB97B7B38CE2}" sibTransId="{918C5C25-1C35-40A8-842F-914DD473E4B0}"/>
    <dgm:cxn modelId="{9050AFBA-8112-4481-A7F4-9E46C976D22A}" srcId="{F1C79C2E-B7A8-4B3C-A3B5-F0F34E0C4731}" destId="{F3482041-AE31-4282-A451-8E71E39F9ABA}" srcOrd="1" destOrd="0" parTransId="{63C16811-CD66-4B9F-BF4A-9646CA9D63CD}" sibTransId="{6F86D99B-E11A-49E5-A559-34F62FA2D34B}"/>
    <dgm:cxn modelId="{BC83D2CC-4EBF-4966-911A-B35F4468C1FC}" type="presOf" srcId="{F3482041-AE31-4282-A451-8E71E39F9ABA}" destId="{26DED535-FFD0-4DE2-8184-E921763B6D81}" srcOrd="0" destOrd="1" presId="urn:microsoft.com/office/officeart/2005/8/layout/list1"/>
    <dgm:cxn modelId="{D5091FC8-19FE-49A2-9099-617AA224844D}" type="presParOf" srcId="{DC2853EC-3626-4562-9F20-163E69C16F1A}" destId="{1FDFEFA7-71AB-4040-8F2C-03AA218B114B}" srcOrd="0" destOrd="0" presId="urn:microsoft.com/office/officeart/2005/8/layout/list1"/>
    <dgm:cxn modelId="{566E31A7-39BC-40DA-957A-FA178E063F77}" type="presParOf" srcId="{1FDFEFA7-71AB-4040-8F2C-03AA218B114B}" destId="{2B769476-82BF-4BB1-96AF-5329D742E49E}" srcOrd="0" destOrd="0" presId="urn:microsoft.com/office/officeart/2005/8/layout/list1"/>
    <dgm:cxn modelId="{C1CA9694-B2F9-4661-9B1E-63BCF5377608}" type="presParOf" srcId="{1FDFEFA7-71AB-4040-8F2C-03AA218B114B}" destId="{5BCCACF1-1B23-43C2-A69F-501EE9AE80B2}" srcOrd="1" destOrd="0" presId="urn:microsoft.com/office/officeart/2005/8/layout/list1"/>
    <dgm:cxn modelId="{07007398-2D25-49B8-9197-A8EAAC82E154}" type="presParOf" srcId="{DC2853EC-3626-4562-9F20-163E69C16F1A}" destId="{178CEF75-B8BB-4BDD-9C27-D388998995F9}" srcOrd="1" destOrd="0" presId="urn:microsoft.com/office/officeart/2005/8/layout/list1"/>
    <dgm:cxn modelId="{BA76F2C3-3827-40ED-B1CF-1C11574E3988}" type="presParOf" srcId="{DC2853EC-3626-4562-9F20-163E69C16F1A}" destId="{26DED535-FFD0-4DE2-8184-E921763B6D81}" srcOrd="2" destOrd="0" presId="urn:microsoft.com/office/officeart/2005/8/layout/list1"/>
    <dgm:cxn modelId="{4A940483-E9D9-412D-8E61-22F874197473}" type="presParOf" srcId="{DC2853EC-3626-4562-9F20-163E69C16F1A}" destId="{E0530585-5CDC-4CF0-A270-803F49E7E963}" srcOrd="3" destOrd="0" presId="urn:microsoft.com/office/officeart/2005/8/layout/list1"/>
    <dgm:cxn modelId="{2D4F1BF1-89A3-414E-9FCA-660D48716D5B}" type="presParOf" srcId="{DC2853EC-3626-4562-9F20-163E69C16F1A}" destId="{6BF5BABA-FBDF-490B-A34A-52E717CD1D8E}" srcOrd="4" destOrd="0" presId="urn:microsoft.com/office/officeart/2005/8/layout/list1"/>
    <dgm:cxn modelId="{CC5EE360-D108-4414-AD3E-0AD286A95FC7}" type="presParOf" srcId="{6BF5BABA-FBDF-490B-A34A-52E717CD1D8E}" destId="{DB3F7950-0932-453E-8267-418C3BF5C37F}" srcOrd="0" destOrd="0" presId="urn:microsoft.com/office/officeart/2005/8/layout/list1"/>
    <dgm:cxn modelId="{76162A6A-696E-4B55-BEF5-D457071BC50D}" type="presParOf" srcId="{6BF5BABA-FBDF-490B-A34A-52E717CD1D8E}" destId="{8B409E42-339C-44AD-A0F6-3FD07CD062B7}" srcOrd="1" destOrd="0" presId="urn:microsoft.com/office/officeart/2005/8/layout/list1"/>
    <dgm:cxn modelId="{A5B1E410-D0A8-4117-BBB9-80BFC008AD0B}" type="presParOf" srcId="{DC2853EC-3626-4562-9F20-163E69C16F1A}" destId="{E20D42B9-6C3E-44C1-984C-9F932FBCE7B8}" srcOrd="5" destOrd="0" presId="urn:microsoft.com/office/officeart/2005/8/layout/list1"/>
    <dgm:cxn modelId="{CCD5307F-5D1E-440C-9887-BAB6BB89585B}" type="presParOf" srcId="{DC2853EC-3626-4562-9F20-163E69C16F1A}" destId="{C16C5E40-0CCD-4E13-B9CE-B7F6ED842860}" srcOrd="6" destOrd="0" presId="urn:microsoft.com/office/officeart/2005/8/layout/list1"/>
    <dgm:cxn modelId="{87744EAF-5367-4505-8B87-648BE0F92CFD}" type="presParOf" srcId="{DC2853EC-3626-4562-9F20-163E69C16F1A}" destId="{E4A12890-B419-4AC3-B96B-7697A5D44F0E}" srcOrd="7" destOrd="0" presId="urn:microsoft.com/office/officeart/2005/8/layout/list1"/>
    <dgm:cxn modelId="{2230F45E-5248-4977-A380-AC028678D816}" type="presParOf" srcId="{DC2853EC-3626-4562-9F20-163E69C16F1A}" destId="{22120179-29F0-453E-848D-5F262DCB7E05}" srcOrd="8" destOrd="0" presId="urn:microsoft.com/office/officeart/2005/8/layout/list1"/>
    <dgm:cxn modelId="{B09FB40D-B37F-432E-88D8-95976DE70AB5}" type="presParOf" srcId="{22120179-29F0-453E-848D-5F262DCB7E05}" destId="{F450892B-5F2E-4541-B4A6-93D742394921}" srcOrd="0" destOrd="0" presId="urn:microsoft.com/office/officeart/2005/8/layout/list1"/>
    <dgm:cxn modelId="{60FED1A2-2505-4BC9-BCED-BD1A1472CB8B}" type="presParOf" srcId="{22120179-29F0-453E-848D-5F262DCB7E05}" destId="{EF113BE8-EAED-4BAF-9653-33AE720D8711}" srcOrd="1" destOrd="0" presId="urn:microsoft.com/office/officeart/2005/8/layout/list1"/>
    <dgm:cxn modelId="{B82CC187-2414-4698-BEC7-798A480A62DA}" type="presParOf" srcId="{DC2853EC-3626-4562-9F20-163E69C16F1A}" destId="{E1707E9C-321E-45BB-8320-08FB4C082C39}" srcOrd="9" destOrd="0" presId="urn:microsoft.com/office/officeart/2005/8/layout/list1"/>
    <dgm:cxn modelId="{09379B20-F808-425E-8914-F4CC3E8B75B9}" type="presParOf" srcId="{DC2853EC-3626-4562-9F20-163E69C16F1A}" destId="{D1CBDAD0-0452-4CF3-85CE-C42858287BA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1D9B15-BF55-4470-A324-7A21051E42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F1C79C2E-B7A8-4B3C-A3B5-F0F34E0C4731}">
      <dgm:prSet phldrT="[Text]" phldr="0" custT="1"/>
      <dgm:spPr/>
      <dgm:t>
        <a:bodyPr/>
        <a:lstStyle/>
        <a:p>
          <a:r>
            <a:rPr lang="en-IN" sz="2200" b="1" dirty="0"/>
            <a:t>Regulation &amp; Compliance</a:t>
          </a:r>
          <a:br>
            <a:rPr lang="en-IN" sz="2200" dirty="0"/>
          </a:br>
          <a:r>
            <a:rPr lang="en-IN" sz="2200" i="1" dirty="0"/>
            <a:t>DGS, SPCBs, Standards bodies</a:t>
          </a:r>
        </a:p>
      </dgm:t>
    </dgm:pt>
    <dgm:pt modelId="{7138E553-4790-4B04-AF60-46DA6BA3371C}" type="parTrans" cxnId="{BC0B5B53-99A7-401C-A98D-F33CECA812D8}">
      <dgm:prSet/>
      <dgm:spPr/>
      <dgm:t>
        <a:bodyPr/>
        <a:lstStyle/>
        <a:p>
          <a:endParaRPr lang="en-IN" sz="2200"/>
        </a:p>
      </dgm:t>
    </dgm:pt>
    <dgm:pt modelId="{9C449774-50BA-488B-BEFF-314315032FB5}" type="sibTrans" cxnId="{BC0B5B53-99A7-401C-A98D-F33CECA812D8}">
      <dgm:prSet/>
      <dgm:spPr/>
      <dgm:t>
        <a:bodyPr/>
        <a:lstStyle/>
        <a:p>
          <a:endParaRPr lang="en-IN" sz="2200"/>
        </a:p>
      </dgm:t>
    </dgm:pt>
    <dgm:pt modelId="{4FA3F984-B61A-444B-BEA5-8923DCC77BCA}">
      <dgm:prSet phldrT="[Text]" phldr="0" custT="1"/>
      <dgm:spPr/>
      <dgm:t>
        <a:bodyPr/>
        <a:lstStyle/>
        <a:p>
          <a:r>
            <a:rPr lang="en-IN" sz="2200" b="1" dirty="0"/>
            <a:t>Execution</a:t>
          </a:r>
          <a:br>
            <a:rPr lang="en-IN" sz="2200" dirty="0"/>
          </a:br>
          <a:r>
            <a:rPr lang="en-IN" sz="2200" i="1" dirty="0"/>
            <a:t>Port Authorities &amp; State Maritime Boards</a:t>
          </a:r>
          <a:endParaRPr lang="en-IN" sz="2200" dirty="0"/>
        </a:p>
      </dgm:t>
    </dgm:pt>
    <dgm:pt modelId="{9A90A8A0-9984-483B-A1ED-236C7D15613E}" type="parTrans" cxnId="{9A4EBF4F-A982-4453-A489-3F4E6B2B005F}">
      <dgm:prSet/>
      <dgm:spPr/>
      <dgm:t>
        <a:bodyPr/>
        <a:lstStyle/>
        <a:p>
          <a:endParaRPr lang="en-IN" sz="2200"/>
        </a:p>
      </dgm:t>
    </dgm:pt>
    <dgm:pt modelId="{72EF2FEF-0A19-4802-80CF-C8259BD72388}" type="sibTrans" cxnId="{9A4EBF4F-A982-4453-A489-3F4E6B2B005F}">
      <dgm:prSet/>
      <dgm:spPr/>
      <dgm:t>
        <a:bodyPr/>
        <a:lstStyle/>
        <a:p>
          <a:endParaRPr lang="en-IN" sz="2200"/>
        </a:p>
      </dgm:t>
    </dgm:pt>
    <dgm:pt modelId="{F12E57AA-80F5-4CD8-80D0-3E117B2BE9F5}">
      <dgm:prSet custT="1"/>
      <dgm:spPr/>
      <dgm:t>
        <a:bodyPr/>
        <a:lstStyle/>
        <a:p>
          <a:r>
            <a:rPr lang="en-US" sz="2200" dirty="0"/>
            <a:t>Standards development and certification
Compliance oversight and verification</a:t>
          </a:r>
          <a:endParaRPr lang="en-IN" sz="2200" dirty="0"/>
        </a:p>
      </dgm:t>
    </dgm:pt>
    <dgm:pt modelId="{E3833B18-B6AA-46AC-BA37-CB97B7B38CE2}" type="parTrans" cxnId="{0D23AEB3-C1E0-4427-93B6-8517A41EEC5C}">
      <dgm:prSet/>
      <dgm:spPr/>
      <dgm:t>
        <a:bodyPr/>
        <a:lstStyle/>
        <a:p>
          <a:endParaRPr lang="en-IN" sz="2200"/>
        </a:p>
      </dgm:t>
    </dgm:pt>
    <dgm:pt modelId="{918C5C25-1C35-40A8-842F-914DD473E4B0}" type="sibTrans" cxnId="{0D23AEB3-C1E0-4427-93B6-8517A41EEC5C}">
      <dgm:prSet/>
      <dgm:spPr/>
      <dgm:t>
        <a:bodyPr/>
        <a:lstStyle/>
        <a:p>
          <a:endParaRPr lang="en-IN" sz="2200"/>
        </a:p>
      </dgm:t>
    </dgm:pt>
    <dgm:pt modelId="{A13D79CB-E631-49B4-AEEC-4C0F5BDC7851}">
      <dgm:prSet custT="1"/>
      <dgm:spPr/>
      <dgm:t>
        <a:bodyPr/>
        <a:lstStyle/>
        <a:p>
          <a:r>
            <a:rPr lang="en-US" sz="2200" dirty="0"/>
            <a:t>OPS and electrification deployment through appropriate PPPs
MRV data submission and project facilitation mechanisms</a:t>
          </a:r>
          <a:endParaRPr lang="en-IN" sz="2200" dirty="0"/>
        </a:p>
      </dgm:t>
    </dgm:pt>
    <dgm:pt modelId="{BCE89F41-0ECE-417B-AD9F-7E71B98EFF0E}" type="parTrans" cxnId="{DE893389-91C2-46D8-8062-4681262F0671}">
      <dgm:prSet/>
      <dgm:spPr/>
      <dgm:t>
        <a:bodyPr/>
        <a:lstStyle/>
        <a:p>
          <a:endParaRPr lang="en-IN" sz="2200"/>
        </a:p>
      </dgm:t>
    </dgm:pt>
    <dgm:pt modelId="{20829C2C-6C12-472E-8A47-8F8342B3BBAC}" type="sibTrans" cxnId="{DE893389-91C2-46D8-8062-4681262F0671}">
      <dgm:prSet/>
      <dgm:spPr/>
      <dgm:t>
        <a:bodyPr/>
        <a:lstStyle/>
        <a:p>
          <a:endParaRPr lang="en-IN" sz="2200"/>
        </a:p>
      </dgm:t>
    </dgm:pt>
    <dgm:pt modelId="{DC2853EC-3626-4562-9F20-163E69C16F1A}" type="pres">
      <dgm:prSet presAssocID="{091D9B15-BF55-4470-A324-7A21051E4255}" presName="linear" presStyleCnt="0">
        <dgm:presLayoutVars>
          <dgm:dir/>
          <dgm:animLvl val="lvl"/>
          <dgm:resizeHandles val="exact"/>
        </dgm:presLayoutVars>
      </dgm:prSet>
      <dgm:spPr/>
    </dgm:pt>
    <dgm:pt modelId="{1FDFEFA7-71AB-4040-8F2C-03AA218B114B}" type="pres">
      <dgm:prSet presAssocID="{F1C79C2E-B7A8-4B3C-A3B5-F0F34E0C4731}" presName="parentLin" presStyleCnt="0"/>
      <dgm:spPr/>
    </dgm:pt>
    <dgm:pt modelId="{2B769476-82BF-4BB1-96AF-5329D742E49E}" type="pres">
      <dgm:prSet presAssocID="{F1C79C2E-B7A8-4B3C-A3B5-F0F34E0C4731}" presName="parentLeftMargin" presStyleLbl="node1" presStyleIdx="0" presStyleCnt="2"/>
      <dgm:spPr/>
    </dgm:pt>
    <dgm:pt modelId="{5BCCACF1-1B23-43C2-A69F-501EE9AE80B2}" type="pres">
      <dgm:prSet presAssocID="{F1C79C2E-B7A8-4B3C-A3B5-F0F34E0C4731}" presName="parentText" presStyleLbl="node1" presStyleIdx="0" presStyleCnt="2" custScaleY="41921" custLinFactNeighborX="2951" custLinFactNeighborY="-15838">
        <dgm:presLayoutVars>
          <dgm:chMax val="0"/>
          <dgm:bulletEnabled val="1"/>
        </dgm:presLayoutVars>
      </dgm:prSet>
      <dgm:spPr/>
    </dgm:pt>
    <dgm:pt modelId="{178CEF75-B8BB-4BDD-9C27-D388998995F9}" type="pres">
      <dgm:prSet presAssocID="{F1C79C2E-B7A8-4B3C-A3B5-F0F34E0C4731}" presName="negativeSpace" presStyleCnt="0"/>
      <dgm:spPr/>
    </dgm:pt>
    <dgm:pt modelId="{26DED535-FFD0-4DE2-8184-E921763B6D81}" type="pres">
      <dgm:prSet presAssocID="{F1C79C2E-B7A8-4B3C-A3B5-F0F34E0C4731}" presName="childText" presStyleLbl="conFgAcc1" presStyleIdx="0" presStyleCnt="2" custScaleY="71429">
        <dgm:presLayoutVars>
          <dgm:bulletEnabled val="1"/>
        </dgm:presLayoutVars>
      </dgm:prSet>
      <dgm:spPr/>
    </dgm:pt>
    <dgm:pt modelId="{E0530585-5CDC-4CF0-A270-803F49E7E963}" type="pres">
      <dgm:prSet presAssocID="{9C449774-50BA-488B-BEFF-314315032FB5}" presName="spaceBetweenRectangles" presStyleCnt="0"/>
      <dgm:spPr/>
    </dgm:pt>
    <dgm:pt modelId="{6BF5BABA-FBDF-490B-A34A-52E717CD1D8E}" type="pres">
      <dgm:prSet presAssocID="{4FA3F984-B61A-444B-BEA5-8923DCC77BCA}" presName="parentLin" presStyleCnt="0"/>
      <dgm:spPr/>
    </dgm:pt>
    <dgm:pt modelId="{DB3F7950-0932-453E-8267-418C3BF5C37F}" type="pres">
      <dgm:prSet presAssocID="{4FA3F984-B61A-444B-BEA5-8923DCC77BCA}" presName="parentLeftMargin" presStyleLbl="node1" presStyleIdx="0" presStyleCnt="2"/>
      <dgm:spPr/>
    </dgm:pt>
    <dgm:pt modelId="{8B409E42-339C-44AD-A0F6-3FD07CD062B7}" type="pres">
      <dgm:prSet presAssocID="{4FA3F984-B61A-444B-BEA5-8923DCC77BCA}" presName="parentText" presStyleLbl="node1" presStyleIdx="1" presStyleCnt="2" custScaleY="40015" custLinFactNeighborX="5902" custLinFactNeighborY="-16927">
        <dgm:presLayoutVars>
          <dgm:chMax val="0"/>
          <dgm:bulletEnabled val="1"/>
        </dgm:presLayoutVars>
      </dgm:prSet>
      <dgm:spPr/>
    </dgm:pt>
    <dgm:pt modelId="{E20D42B9-6C3E-44C1-984C-9F932FBCE7B8}" type="pres">
      <dgm:prSet presAssocID="{4FA3F984-B61A-444B-BEA5-8923DCC77BCA}" presName="negativeSpace" presStyleCnt="0"/>
      <dgm:spPr/>
    </dgm:pt>
    <dgm:pt modelId="{C16C5E40-0CCD-4E13-B9CE-B7F6ED842860}" type="pres">
      <dgm:prSet presAssocID="{4FA3F984-B61A-444B-BEA5-8923DCC77BCA}" presName="childText" presStyleLbl="conFgAcc1" presStyleIdx="1" presStyleCnt="2" custScaleY="70060" custLinFactNeighborY="63478">
        <dgm:presLayoutVars>
          <dgm:bulletEnabled val="1"/>
        </dgm:presLayoutVars>
      </dgm:prSet>
      <dgm:spPr/>
    </dgm:pt>
  </dgm:ptLst>
  <dgm:cxnLst>
    <dgm:cxn modelId="{8F74E805-735A-465D-AEE3-AE9FE909A812}" type="presOf" srcId="{A13D79CB-E631-49B4-AEEC-4C0F5BDC7851}" destId="{C16C5E40-0CCD-4E13-B9CE-B7F6ED842860}" srcOrd="0" destOrd="0" presId="urn:microsoft.com/office/officeart/2005/8/layout/list1"/>
    <dgm:cxn modelId="{B19C5706-B3DD-48EE-98BA-91E5E202240C}" type="presOf" srcId="{F12E57AA-80F5-4CD8-80D0-3E117B2BE9F5}" destId="{26DED535-FFD0-4DE2-8184-E921763B6D81}" srcOrd="0" destOrd="0" presId="urn:microsoft.com/office/officeart/2005/8/layout/list1"/>
    <dgm:cxn modelId="{BA208307-E6B6-434C-8042-F6509D0E49FA}" type="presOf" srcId="{F1C79C2E-B7A8-4B3C-A3B5-F0F34E0C4731}" destId="{2B769476-82BF-4BB1-96AF-5329D742E49E}" srcOrd="0" destOrd="0" presId="urn:microsoft.com/office/officeart/2005/8/layout/list1"/>
    <dgm:cxn modelId="{ABDF9B07-DA87-4C31-B3F5-8D3C0D389998}" type="presOf" srcId="{4FA3F984-B61A-444B-BEA5-8923DCC77BCA}" destId="{8B409E42-339C-44AD-A0F6-3FD07CD062B7}" srcOrd="1" destOrd="0" presId="urn:microsoft.com/office/officeart/2005/8/layout/list1"/>
    <dgm:cxn modelId="{7FA0CA19-93AF-42AE-AA53-E46F55D5F4BF}" type="presOf" srcId="{4FA3F984-B61A-444B-BEA5-8923DCC77BCA}" destId="{DB3F7950-0932-453E-8267-418C3BF5C37F}" srcOrd="0" destOrd="0" presId="urn:microsoft.com/office/officeart/2005/8/layout/list1"/>
    <dgm:cxn modelId="{4F232C3B-8077-4463-A8DA-8CEBCB6E77A6}" type="presOf" srcId="{F1C79C2E-B7A8-4B3C-A3B5-F0F34E0C4731}" destId="{5BCCACF1-1B23-43C2-A69F-501EE9AE80B2}" srcOrd="1" destOrd="0" presId="urn:microsoft.com/office/officeart/2005/8/layout/list1"/>
    <dgm:cxn modelId="{9A4EBF4F-A982-4453-A489-3F4E6B2B005F}" srcId="{091D9B15-BF55-4470-A324-7A21051E4255}" destId="{4FA3F984-B61A-444B-BEA5-8923DCC77BCA}" srcOrd="1" destOrd="0" parTransId="{9A90A8A0-9984-483B-A1ED-236C7D15613E}" sibTransId="{72EF2FEF-0A19-4802-80CF-C8259BD72388}"/>
    <dgm:cxn modelId="{BC0B5B53-99A7-401C-A98D-F33CECA812D8}" srcId="{091D9B15-BF55-4470-A324-7A21051E4255}" destId="{F1C79C2E-B7A8-4B3C-A3B5-F0F34E0C4731}" srcOrd="0" destOrd="0" parTransId="{7138E553-4790-4B04-AF60-46DA6BA3371C}" sibTransId="{9C449774-50BA-488B-BEFF-314315032FB5}"/>
    <dgm:cxn modelId="{DE893389-91C2-46D8-8062-4681262F0671}" srcId="{4FA3F984-B61A-444B-BEA5-8923DCC77BCA}" destId="{A13D79CB-E631-49B4-AEEC-4C0F5BDC7851}" srcOrd="0" destOrd="0" parTransId="{BCE89F41-0ECE-417B-AD9F-7E71B98EFF0E}" sibTransId="{20829C2C-6C12-472E-8A47-8F8342B3BBAC}"/>
    <dgm:cxn modelId="{4B378B89-B4BE-4C90-8595-68605C9BA62D}" type="presOf" srcId="{091D9B15-BF55-4470-A324-7A21051E4255}" destId="{DC2853EC-3626-4562-9F20-163E69C16F1A}" srcOrd="0" destOrd="0" presId="urn:microsoft.com/office/officeart/2005/8/layout/list1"/>
    <dgm:cxn modelId="{0D23AEB3-C1E0-4427-93B6-8517A41EEC5C}" srcId="{F1C79C2E-B7A8-4B3C-A3B5-F0F34E0C4731}" destId="{F12E57AA-80F5-4CD8-80D0-3E117B2BE9F5}" srcOrd="0" destOrd="0" parTransId="{E3833B18-B6AA-46AC-BA37-CB97B7B38CE2}" sibTransId="{918C5C25-1C35-40A8-842F-914DD473E4B0}"/>
    <dgm:cxn modelId="{D5091FC8-19FE-49A2-9099-617AA224844D}" type="presParOf" srcId="{DC2853EC-3626-4562-9F20-163E69C16F1A}" destId="{1FDFEFA7-71AB-4040-8F2C-03AA218B114B}" srcOrd="0" destOrd="0" presId="urn:microsoft.com/office/officeart/2005/8/layout/list1"/>
    <dgm:cxn modelId="{566E31A7-39BC-40DA-957A-FA178E063F77}" type="presParOf" srcId="{1FDFEFA7-71AB-4040-8F2C-03AA218B114B}" destId="{2B769476-82BF-4BB1-96AF-5329D742E49E}" srcOrd="0" destOrd="0" presId="urn:microsoft.com/office/officeart/2005/8/layout/list1"/>
    <dgm:cxn modelId="{C1CA9694-B2F9-4661-9B1E-63BCF5377608}" type="presParOf" srcId="{1FDFEFA7-71AB-4040-8F2C-03AA218B114B}" destId="{5BCCACF1-1B23-43C2-A69F-501EE9AE80B2}" srcOrd="1" destOrd="0" presId="urn:microsoft.com/office/officeart/2005/8/layout/list1"/>
    <dgm:cxn modelId="{07007398-2D25-49B8-9197-A8EAAC82E154}" type="presParOf" srcId="{DC2853EC-3626-4562-9F20-163E69C16F1A}" destId="{178CEF75-B8BB-4BDD-9C27-D388998995F9}" srcOrd="1" destOrd="0" presId="urn:microsoft.com/office/officeart/2005/8/layout/list1"/>
    <dgm:cxn modelId="{BA76F2C3-3827-40ED-B1CF-1C11574E3988}" type="presParOf" srcId="{DC2853EC-3626-4562-9F20-163E69C16F1A}" destId="{26DED535-FFD0-4DE2-8184-E921763B6D81}" srcOrd="2" destOrd="0" presId="urn:microsoft.com/office/officeart/2005/8/layout/list1"/>
    <dgm:cxn modelId="{4A940483-E9D9-412D-8E61-22F874197473}" type="presParOf" srcId="{DC2853EC-3626-4562-9F20-163E69C16F1A}" destId="{E0530585-5CDC-4CF0-A270-803F49E7E963}" srcOrd="3" destOrd="0" presId="urn:microsoft.com/office/officeart/2005/8/layout/list1"/>
    <dgm:cxn modelId="{2D4F1BF1-89A3-414E-9FCA-660D48716D5B}" type="presParOf" srcId="{DC2853EC-3626-4562-9F20-163E69C16F1A}" destId="{6BF5BABA-FBDF-490B-A34A-52E717CD1D8E}" srcOrd="4" destOrd="0" presId="urn:microsoft.com/office/officeart/2005/8/layout/list1"/>
    <dgm:cxn modelId="{CC5EE360-D108-4414-AD3E-0AD286A95FC7}" type="presParOf" srcId="{6BF5BABA-FBDF-490B-A34A-52E717CD1D8E}" destId="{DB3F7950-0932-453E-8267-418C3BF5C37F}" srcOrd="0" destOrd="0" presId="urn:microsoft.com/office/officeart/2005/8/layout/list1"/>
    <dgm:cxn modelId="{76162A6A-696E-4B55-BEF5-D457071BC50D}" type="presParOf" srcId="{6BF5BABA-FBDF-490B-A34A-52E717CD1D8E}" destId="{8B409E42-339C-44AD-A0F6-3FD07CD062B7}" srcOrd="1" destOrd="0" presId="urn:microsoft.com/office/officeart/2005/8/layout/list1"/>
    <dgm:cxn modelId="{A5B1E410-D0A8-4117-BBB9-80BFC008AD0B}" type="presParOf" srcId="{DC2853EC-3626-4562-9F20-163E69C16F1A}" destId="{E20D42B9-6C3E-44C1-984C-9F932FBCE7B8}" srcOrd="5" destOrd="0" presId="urn:microsoft.com/office/officeart/2005/8/layout/list1"/>
    <dgm:cxn modelId="{CCD5307F-5D1E-440C-9887-BAB6BB89585B}" type="presParOf" srcId="{DC2853EC-3626-4562-9F20-163E69C16F1A}" destId="{C16C5E40-0CCD-4E13-B9CE-B7F6ED8428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F15C26-88C1-4ECF-943E-9AFB2C32FF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15EBD07F-0FE9-4192-90D7-B20D5D808AAF}">
      <dgm:prSet phldrT="[Text]" phldr="0" custT="1"/>
      <dgm:spPr/>
      <dgm:t>
        <a:bodyPr/>
        <a:lstStyle/>
        <a:p>
          <a:r>
            <a:rPr lang="en-IN" sz="2400" dirty="0"/>
            <a:t>What the estimate covers?</a:t>
          </a:r>
        </a:p>
      </dgm:t>
    </dgm:pt>
    <dgm:pt modelId="{1B637606-DAA4-437B-AEA0-B855127421A2}" type="parTrans" cxnId="{046B0899-1514-444B-AD6B-9342F5AF1E62}">
      <dgm:prSet/>
      <dgm:spPr/>
      <dgm:t>
        <a:bodyPr/>
        <a:lstStyle/>
        <a:p>
          <a:endParaRPr lang="en-IN"/>
        </a:p>
      </dgm:t>
    </dgm:pt>
    <dgm:pt modelId="{CCB8B084-E036-48B3-82EF-436C1838A866}" type="sibTrans" cxnId="{046B0899-1514-444B-AD6B-9342F5AF1E62}">
      <dgm:prSet/>
      <dgm:spPr/>
      <dgm:t>
        <a:bodyPr/>
        <a:lstStyle/>
        <a:p>
          <a:endParaRPr lang="en-IN"/>
        </a:p>
      </dgm:t>
    </dgm:pt>
    <dgm:pt modelId="{96CEADBF-7BA9-4116-B186-1EDDADAF9DAD}">
      <dgm:prSet phldrT="[Text]" custT="1"/>
      <dgm:spPr/>
      <dgm:t>
        <a:bodyPr/>
        <a:lstStyle/>
        <a:p>
          <a:r>
            <a:rPr lang="en-IN" sz="2000" dirty="0"/>
            <a:t>Shore power systems and port electrification (berths, terminals, equipment)
Renewable energy integration and grid interface upgrades
Green fuel bunkering readiness and safety systems
Digital MRV, emissions accounting, and energy management systems</a:t>
          </a:r>
        </a:p>
      </dgm:t>
    </dgm:pt>
    <dgm:pt modelId="{70BB40A4-533A-435B-9ED1-FC0B82F03214}" type="parTrans" cxnId="{69A35F1D-69CF-495B-A9B0-B1833E84E073}">
      <dgm:prSet/>
      <dgm:spPr/>
      <dgm:t>
        <a:bodyPr/>
        <a:lstStyle/>
        <a:p>
          <a:endParaRPr lang="en-IN"/>
        </a:p>
      </dgm:t>
    </dgm:pt>
    <dgm:pt modelId="{BD548F73-8BD4-49AE-8782-B16FFE641BDF}" type="sibTrans" cxnId="{69A35F1D-69CF-495B-A9B0-B1833E84E073}">
      <dgm:prSet/>
      <dgm:spPr/>
      <dgm:t>
        <a:bodyPr/>
        <a:lstStyle/>
        <a:p>
          <a:endParaRPr lang="en-IN"/>
        </a:p>
      </dgm:t>
    </dgm:pt>
    <dgm:pt modelId="{9F7B628F-462B-4FD7-A348-52E2AE4D8FB8}">
      <dgm:prSet phldrT="[Text]" custT="1"/>
      <dgm:spPr/>
      <dgm:t>
        <a:bodyPr/>
        <a:lstStyle/>
        <a:p>
          <a:r>
            <a:rPr lang="en-IN" sz="2400" dirty="0"/>
            <a:t>Key assumptions</a:t>
          </a:r>
        </a:p>
      </dgm:t>
    </dgm:pt>
    <dgm:pt modelId="{98A81A3F-DD68-4C2A-BF5D-F4D76B92EA9B}" type="parTrans" cxnId="{AB35C5BB-F11C-4045-8358-2779F17397E7}">
      <dgm:prSet/>
      <dgm:spPr/>
      <dgm:t>
        <a:bodyPr/>
        <a:lstStyle/>
        <a:p>
          <a:endParaRPr lang="en-IN"/>
        </a:p>
      </dgm:t>
    </dgm:pt>
    <dgm:pt modelId="{083E7A80-A912-4F99-AC05-0516CC7C6B5F}" type="sibTrans" cxnId="{AB35C5BB-F11C-4045-8358-2779F17397E7}">
      <dgm:prSet/>
      <dgm:spPr/>
      <dgm:t>
        <a:bodyPr/>
        <a:lstStyle/>
        <a:p>
          <a:endParaRPr lang="en-IN"/>
        </a:p>
      </dgm:t>
    </dgm:pt>
    <dgm:pt modelId="{CADB38B2-5840-4DE5-9470-356187167045}">
      <dgm:prSet phldrT="[Text]" custT="1"/>
      <dgm:spPr/>
      <dgm:t>
        <a:bodyPr/>
        <a:lstStyle/>
        <a:p>
          <a:r>
            <a:rPr lang="en-US" sz="2000" dirty="0"/>
            <a:t>Phased rollout across major and non-major ports based on readiness
Differentiated requirements across cargo types and port profiles
Blended financing through PPPs, green finance, VGF, and multilateral funding</a:t>
          </a:r>
          <a:endParaRPr lang="en-IN" sz="2000" dirty="0"/>
        </a:p>
      </dgm:t>
    </dgm:pt>
    <dgm:pt modelId="{16D7F91C-7D5A-42F9-BDA7-66F93E8B2AA6}" type="parTrans" cxnId="{70298803-22CB-4DFF-BCB5-FC71B5F3C83F}">
      <dgm:prSet/>
      <dgm:spPr/>
      <dgm:t>
        <a:bodyPr/>
        <a:lstStyle/>
        <a:p>
          <a:endParaRPr lang="en-IN"/>
        </a:p>
      </dgm:t>
    </dgm:pt>
    <dgm:pt modelId="{8D82DC1E-58EA-4D9C-8AB9-306505DA07AB}" type="sibTrans" cxnId="{70298803-22CB-4DFF-BCB5-FC71B5F3C83F}">
      <dgm:prSet/>
      <dgm:spPr/>
      <dgm:t>
        <a:bodyPr/>
        <a:lstStyle/>
        <a:p>
          <a:endParaRPr lang="en-IN"/>
        </a:p>
      </dgm:t>
    </dgm:pt>
    <dgm:pt modelId="{E2737232-1691-4437-AD0D-F8FE46277704}" type="pres">
      <dgm:prSet presAssocID="{2DF15C26-88C1-4ECF-943E-9AFB2C32FF20}" presName="Name0" presStyleCnt="0">
        <dgm:presLayoutVars>
          <dgm:dir/>
          <dgm:animLvl val="lvl"/>
          <dgm:resizeHandles val="exact"/>
        </dgm:presLayoutVars>
      </dgm:prSet>
      <dgm:spPr/>
    </dgm:pt>
    <dgm:pt modelId="{151E1FFE-803D-4215-8B52-B5C3BFA5D6C4}" type="pres">
      <dgm:prSet presAssocID="{15EBD07F-0FE9-4192-90D7-B20D5D808AAF}" presName="composite" presStyleCnt="0"/>
      <dgm:spPr/>
    </dgm:pt>
    <dgm:pt modelId="{49E11555-46CF-459C-B179-25D807189CD4}" type="pres">
      <dgm:prSet presAssocID="{15EBD07F-0FE9-4192-90D7-B20D5D808AAF}" presName="parTx" presStyleLbl="alignNode1" presStyleIdx="0" presStyleCnt="2" custScaleY="100000">
        <dgm:presLayoutVars>
          <dgm:chMax val="0"/>
          <dgm:chPref val="0"/>
          <dgm:bulletEnabled val="1"/>
        </dgm:presLayoutVars>
      </dgm:prSet>
      <dgm:spPr>
        <a:prstGeom prst="ellipse">
          <a:avLst/>
        </a:prstGeom>
      </dgm:spPr>
    </dgm:pt>
    <dgm:pt modelId="{A3015F18-38C3-4299-BAA0-FEEB4F3D604E}" type="pres">
      <dgm:prSet presAssocID="{15EBD07F-0FE9-4192-90D7-B20D5D808AAF}" presName="desTx" presStyleLbl="alignAccFollowNode1" presStyleIdx="0" presStyleCnt="2" custScaleY="100271">
        <dgm:presLayoutVars>
          <dgm:bulletEnabled val="1"/>
        </dgm:presLayoutVars>
      </dgm:prSet>
      <dgm:spPr/>
    </dgm:pt>
    <dgm:pt modelId="{481C8434-0DDA-4D60-9B7C-E01DBB4355D7}" type="pres">
      <dgm:prSet presAssocID="{CCB8B084-E036-48B3-82EF-436C1838A866}" presName="space" presStyleCnt="0"/>
      <dgm:spPr/>
    </dgm:pt>
    <dgm:pt modelId="{D4062E95-4D24-4211-BE6C-63E0485E0690}" type="pres">
      <dgm:prSet presAssocID="{9F7B628F-462B-4FD7-A348-52E2AE4D8FB8}" presName="composite" presStyleCnt="0"/>
      <dgm:spPr/>
    </dgm:pt>
    <dgm:pt modelId="{4BEF7E0A-981F-4596-BB79-FE907D76555F}" type="pres">
      <dgm:prSet presAssocID="{9F7B628F-462B-4FD7-A348-52E2AE4D8FB8}" presName="parTx" presStyleLbl="alignNode1" presStyleIdx="1" presStyleCnt="2">
        <dgm:presLayoutVars>
          <dgm:chMax val="0"/>
          <dgm:chPref val="0"/>
          <dgm:bulletEnabled val="1"/>
        </dgm:presLayoutVars>
      </dgm:prSet>
      <dgm:spPr>
        <a:prstGeom prst="ellipse">
          <a:avLst/>
        </a:prstGeom>
      </dgm:spPr>
    </dgm:pt>
    <dgm:pt modelId="{7FD3AA37-636B-4B5A-8692-F4E1C77C22B2}" type="pres">
      <dgm:prSet presAssocID="{9F7B628F-462B-4FD7-A348-52E2AE4D8FB8}" presName="desTx" presStyleLbl="alignAccFollowNode1" presStyleIdx="1" presStyleCnt="2">
        <dgm:presLayoutVars>
          <dgm:bulletEnabled val="1"/>
        </dgm:presLayoutVars>
      </dgm:prSet>
      <dgm:spPr/>
    </dgm:pt>
  </dgm:ptLst>
  <dgm:cxnLst>
    <dgm:cxn modelId="{70298803-22CB-4DFF-BCB5-FC71B5F3C83F}" srcId="{9F7B628F-462B-4FD7-A348-52E2AE4D8FB8}" destId="{CADB38B2-5840-4DE5-9470-356187167045}" srcOrd="0" destOrd="0" parTransId="{16D7F91C-7D5A-42F9-BDA7-66F93E8B2AA6}" sibTransId="{8D82DC1E-58EA-4D9C-8AB9-306505DA07AB}"/>
    <dgm:cxn modelId="{69A35F1D-69CF-495B-A9B0-B1833E84E073}" srcId="{15EBD07F-0FE9-4192-90D7-B20D5D808AAF}" destId="{96CEADBF-7BA9-4116-B186-1EDDADAF9DAD}" srcOrd="0" destOrd="0" parTransId="{70BB40A4-533A-435B-9ED1-FC0B82F03214}" sibTransId="{BD548F73-8BD4-49AE-8782-B16FFE641BDF}"/>
    <dgm:cxn modelId="{353C7822-345F-48CB-AB58-4DEC77DE34AD}" type="presOf" srcId="{9F7B628F-462B-4FD7-A348-52E2AE4D8FB8}" destId="{4BEF7E0A-981F-4596-BB79-FE907D76555F}" srcOrd="0" destOrd="0" presId="urn:microsoft.com/office/officeart/2005/8/layout/hList1"/>
    <dgm:cxn modelId="{0A3FBA3C-75AF-4C90-B97F-291487682762}" type="presOf" srcId="{96CEADBF-7BA9-4116-B186-1EDDADAF9DAD}" destId="{A3015F18-38C3-4299-BAA0-FEEB4F3D604E}" srcOrd="0" destOrd="0" presId="urn:microsoft.com/office/officeart/2005/8/layout/hList1"/>
    <dgm:cxn modelId="{E151206F-0EC8-42BA-9F3B-4A0C86F345D6}" type="presOf" srcId="{CADB38B2-5840-4DE5-9470-356187167045}" destId="{7FD3AA37-636B-4B5A-8692-F4E1C77C22B2}" srcOrd="0" destOrd="0" presId="urn:microsoft.com/office/officeart/2005/8/layout/hList1"/>
    <dgm:cxn modelId="{A56FEF52-13D2-474F-8E2B-D268CB888BEA}" type="presOf" srcId="{15EBD07F-0FE9-4192-90D7-B20D5D808AAF}" destId="{49E11555-46CF-459C-B179-25D807189CD4}" srcOrd="0" destOrd="0" presId="urn:microsoft.com/office/officeart/2005/8/layout/hList1"/>
    <dgm:cxn modelId="{CFADBF80-1D71-4BEB-A7AA-F37DA076CBED}" type="presOf" srcId="{2DF15C26-88C1-4ECF-943E-9AFB2C32FF20}" destId="{E2737232-1691-4437-AD0D-F8FE46277704}" srcOrd="0" destOrd="0" presId="urn:microsoft.com/office/officeart/2005/8/layout/hList1"/>
    <dgm:cxn modelId="{046B0899-1514-444B-AD6B-9342F5AF1E62}" srcId="{2DF15C26-88C1-4ECF-943E-9AFB2C32FF20}" destId="{15EBD07F-0FE9-4192-90D7-B20D5D808AAF}" srcOrd="0" destOrd="0" parTransId="{1B637606-DAA4-437B-AEA0-B855127421A2}" sibTransId="{CCB8B084-E036-48B3-82EF-436C1838A866}"/>
    <dgm:cxn modelId="{AB35C5BB-F11C-4045-8358-2779F17397E7}" srcId="{2DF15C26-88C1-4ECF-943E-9AFB2C32FF20}" destId="{9F7B628F-462B-4FD7-A348-52E2AE4D8FB8}" srcOrd="1" destOrd="0" parTransId="{98A81A3F-DD68-4C2A-BF5D-F4D76B92EA9B}" sibTransId="{083E7A80-A912-4F99-AC05-0516CC7C6B5F}"/>
    <dgm:cxn modelId="{9DF50120-51A7-4D11-BB55-DA6D6DA29817}" type="presParOf" srcId="{E2737232-1691-4437-AD0D-F8FE46277704}" destId="{151E1FFE-803D-4215-8B52-B5C3BFA5D6C4}" srcOrd="0" destOrd="0" presId="urn:microsoft.com/office/officeart/2005/8/layout/hList1"/>
    <dgm:cxn modelId="{F038C009-C8F2-4F0F-A833-2B305F8576B6}" type="presParOf" srcId="{151E1FFE-803D-4215-8B52-B5C3BFA5D6C4}" destId="{49E11555-46CF-459C-B179-25D807189CD4}" srcOrd="0" destOrd="0" presId="urn:microsoft.com/office/officeart/2005/8/layout/hList1"/>
    <dgm:cxn modelId="{69FE97F6-BD59-438B-B1E2-7297B21A5DB0}" type="presParOf" srcId="{151E1FFE-803D-4215-8B52-B5C3BFA5D6C4}" destId="{A3015F18-38C3-4299-BAA0-FEEB4F3D604E}" srcOrd="1" destOrd="0" presId="urn:microsoft.com/office/officeart/2005/8/layout/hList1"/>
    <dgm:cxn modelId="{9FE6E73E-7A9F-40C9-B4B7-080AC5F56D02}" type="presParOf" srcId="{E2737232-1691-4437-AD0D-F8FE46277704}" destId="{481C8434-0DDA-4D60-9B7C-E01DBB4355D7}" srcOrd="1" destOrd="0" presId="urn:microsoft.com/office/officeart/2005/8/layout/hList1"/>
    <dgm:cxn modelId="{20981410-5CF0-4A49-B8D3-83689ECE0116}" type="presParOf" srcId="{E2737232-1691-4437-AD0D-F8FE46277704}" destId="{D4062E95-4D24-4211-BE6C-63E0485E0690}" srcOrd="2" destOrd="0" presId="urn:microsoft.com/office/officeart/2005/8/layout/hList1"/>
    <dgm:cxn modelId="{65EDDAA7-825F-458C-8C80-B501CE602AD8}" type="presParOf" srcId="{D4062E95-4D24-4211-BE6C-63E0485E0690}" destId="{4BEF7E0A-981F-4596-BB79-FE907D76555F}" srcOrd="0" destOrd="0" presId="urn:microsoft.com/office/officeart/2005/8/layout/hList1"/>
    <dgm:cxn modelId="{65895AC6-353E-4547-A89A-003DB4C89EC4}" type="presParOf" srcId="{D4062E95-4D24-4211-BE6C-63E0485E0690}" destId="{7FD3AA37-636B-4B5A-8692-F4E1C77C22B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656739-26FF-4020-9B43-2E380122CC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62098F6A-A024-4DFF-AA23-8A41D6D11257}">
      <dgm:prSet phldrT="[Text]" phldr="0" custT="1"/>
      <dgm:spPr>
        <a:solidFill>
          <a:schemeClr val="accent1"/>
        </a:solidFill>
        <a:ln>
          <a:noFill/>
        </a:ln>
      </dgm:spPr>
      <dgm:t>
        <a:bodyPr/>
        <a:lstStyle/>
        <a:p>
          <a:r>
            <a:rPr lang="en-IN" sz="2800" dirty="0">
              <a:solidFill>
                <a:schemeClr val="bg1"/>
              </a:solidFill>
            </a:rPr>
            <a:t>Human Capacity</a:t>
          </a:r>
        </a:p>
      </dgm:t>
    </dgm:pt>
    <dgm:pt modelId="{C82B1F51-BAB0-4357-B1FA-1F392CF1ACF5}" type="parTrans" cxnId="{F88197B6-86DA-4858-8FA1-713A4FF77207}">
      <dgm:prSet/>
      <dgm:spPr/>
      <dgm:t>
        <a:bodyPr/>
        <a:lstStyle/>
        <a:p>
          <a:endParaRPr lang="en-IN" sz="4000"/>
        </a:p>
      </dgm:t>
    </dgm:pt>
    <dgm:pt modelId="{BF0F3974-B734-4EC5-A6A7-2C4C08736FCD}" type="sibTrans" cxnId="{F88197B6-86DA-4858-8FA1-713A4FF77207}">
      <dgm:prSet/>
      <dgm:spPr/>
      <dgm:t>
        <a:bodyPr/>
        <a:lstStyle/>
        <a:p>
          <a:endParaRPr lang="en-IN" sz="4000"/>
        </a:p>
      </dgm:t>
    </dgm:pt>
    <dgm:pt modelId="{170E6C1E-2CC0-4F93-A251-5330521308B4}">
      <dgm:prSet phldrT="[Text]" custT="1"/>
      <dgm:spPr/>
      <dgm:t>
        <a:bodyPr/>
        <a:lstStyle/>
        <a:p>
          <a:r>
            <a:rPr lang="en-IN" sz="2800" dirty="0"/>
            <a:t>Institutional Capacity</a:t>
          </a:r>
        </a:p>
      </dgm:t>
    </dgm:pt>
    <dgm:pt modelId="{92EEC8D4-90EA-4D81-B576-728D24E98E53}" type="parTrans" cxnId="{76A00230-0CAB-4C54-9D52-CD9438BAABE1}">
      <dgm:prSet/>
      <dgm:spPr/>
      <dgm:t>
        <a:bodyPr/>
        <a:lstStyle/>
        <a:p>
          <a:endParaRPr lang="en-IN" sz="4000"/>
        </a:p>
      </dgm:t>
    </dgm:pt>
    <dgm:pt modelId="{16077E54-9FC4-47E1-9E31-A44C0114594F}" type="sibTrans" cxnId="{76A00230-0CAB-4C54-9D52-CD9438BAABE1}">
      <dgm:prSet/>
      <dgm:spPr/>
      <dgm:t>
        <a:bodyPr/>
        <a:lstStyle/>
        <a:p>
          <a:endParaRPr lang="en-IN" sz="4000"/>
        </a:p>
      </dgm:t>
    </dgm:pt>
    <dgm:pt modelId="{88BD4FAC-2707-4C16-904D-EBE222324E1F}">
      <dgm:prSet phldrT="[Text]" custT="1"/>
      <dgm:spPr/>
      <dgm:t>
        <a:bodyPr/>
        <a:lstStyle/>
        <a:p>
          <a:r>
            <a:rPr lang="en-IN" sz="2800" dirty="0"/>
            <a:t>Technical and Operational Capacity</a:t>
          </a:r>
        </a:p>
      </dgm:t>
    </dgm:pt>
    <dgm:pt modelId="{673EAA8A-953D-4C6B-9312-701AE18F3604}" type="parTrans" cxnId="{19A603A2-BEE5-419F-807B-D12E998928D1}">
      <dgm:prSet/>
      <dgm:spPr/>
      <dgm:t>
        <a:bodyPr/>
        <a:lstStyle/>
        <a:p>
          <a:endParaRPr lang="en-IN" sz="4000"/>
        </a:p>
      </dgm:t>
    </dgm:pt>
    <dgm:pt modelId="{ACE5691F-0744-45AF-9E9F-F9AEB6655008}" type="sibTrans" cxnId="{19A603A2-BEE5-419F-807B-D12E998928D1}">
      <dgm:prSet/>
      <dgm:spPr/>
      <dgm:t>
        <a:bodyPr/>
        <a:lstStyle/>
        <a:p>
          <a:endParaRPr lang="en-IN" sz="4000"/>
        </a:p>
      </dgm:t>
    </dgm:pt>
    <dgm:pt modelId="{726A43F2-9266-4D3C-B278-1E4C4ECF68A1}">
      <dgm:prSet custT="1"/>
      <dgm:spPr/>
      <dgm:t>
        <a:bodyPr/>
        <a:lstStyle/>
        <a:p>
          <a:pPr indent="-457200">
            <a:lnSpc>
              <a:spcPct val="105000"/>
            </a:lnSpc>
            <a:buFont typeface="Arial" panose="020B0604020202020204" pitchFamily="34" charset="0"/>
            <a:buChar char="•"/>
          </a:pPr>
          <a:r>
            <a:rPr lang="en-US" sz="2400" dirty="0"/>
            <a:t>Training for port officials and terminal operators</a:t>
          </a:r>
          <a:endParaRPr lang="en-IN" sz="2400" dirty="0"/>
        </a:p>
      </dgm:t>
    </dgm:pt>
    <dgm:pt modelId="{CEDA7323-F086-4381-AA33-1AF050AD70D1}" type="parTrans" cxnId="{9752FD33-A51F-4993-A07D-41AE6B2DAE27}">
      <dgm:prSet/>
      <dgm:spPr/>
      <dgm:t>
        <a:bodyPr/>
        <a:lstStyle/>
        <a:p>
          <a:endParaRPr lang="en-IN" sz="4000"/>
        </a:p>
      </dgm:t>
    </dgm:pt>
    <dgm:pt modelId="{6056B1A2-1F6D-4027-96AC-75237E6F223A}" type="sibTrans" cxnId="{9752FD33-A51F-4993-A07D-41AE6B2DAE27}">
      <dgm:prSet/>
      <dgm:spPr/>
      <dgm:t>
        <a:bodyPr/>
        <a:lstStyle/>
        <a:p>
          <a:endParaRPr lang="en-IN" sz="4000"/>
        </a:p>
      </dgm:t>
    </dgm:pt>
    <dgm:pt modelId="{7DF31230-1812-441E-87F3-38ADA18DE894}">
      <dgm:prSet custT="1"/>
      <dgm:spPr/>
      <dgm:t>
        <a:bodyPr/>
        <a:lstStyle/>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Strengthening port authorities and state maritime boards</a:t>
          </a:r>
          <a:endParaRPr lang="en-IN" sz="2400" kern="1200" dirty="0">
            <a:solidFill>
              <a:prstClr val="black">
                <a:hueOff val="0"/>
                <a:satOff val="0"/>
                <a:lumOff val="0"/>
                <a:alphaOff val="0"/>
              </a:prstClr>
            </a:solidFill>
            <a:latin typeface="Aptos" panose="02110004020202020204"/>
            <a:ea typeface="+mn-ea"/>
            <a:cs typeface="+mn-cs"/>
          </a:endParaRPr>
        </a:p>
      </dgm:t>
    </dgm:pt>
    <dgm:pt modelId="{A56ED068-1167-42E8-95FD-9D9842CC0E11}" type="parTrans" cxnId="{ABEC8B0F-E19F-40AD-885B-61E2CBFC4948}">
      <dgm:prSet/>
      <dgm:spPr/>
      <dgm:t>
        <a:bodyPr/>
        <a:lstStyle/>
        <a:p>
          <a:endParaRPr lang="en-IN" sz="4000"/>
        </a:p>
      </dgm:t>
    </dgm:pt>
    <dgm:pt modelId="{0C53552D-BD61-413D-B94D-4E5AFF036E69}" type="sibTrans" cxnId="{ABEC8B0F-E19F-40AD-885B-61E2CBFC4948}">
      <dgm:prSet/>
      <dgm:spPr/>
      <dgm:t>
        <a:bodyPr/>
        <a:lstStyle/>
        <a:p>
          <a:endParaRPr lang="en-IN" sz="4000"/>
        </a:p>
      </dgm:t>
    </dgm:pt>
    <dgm:pt modelId="{7D1CF214-3A6B-4EEB-814A-D88121031601}">
      <dgm:prSet custT="1"/>
      <dgm:spPr/>
      <dgm:t>
        <a:bodyPr/>
        <a:lstStyle/>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SOPs for OPS, green bunkering, and electrified equipment</a:t>
          </a:r>
          <a:endParaRPr lang="en-IN" sz="2400" kern="1200" dirty="0">
            <a:solidFill>
              <a:prstClr val="black">
                <a:hueOff val="0"/>
                <a:satOff val="0"/>
                <a:lumOff val="0"/>
                <a:alphaOff val="0"/>
              </a:prstClr>
            </a:solidFill>
            <a:latin typeface="Aptos" panose="02110004020202020204"/>
            <a:ea typeface="+mn-ea"/>
            <a:cs typeface="+mn-cs"/>
          </a:endParaRPr>
        </a:p>
      </dgm:t>
    </dgm:pt>
    <dgm:pt modelId="{F6CF0300-4293-4417-8B60-76C694DC61E7}" type="parTrans" cxnId="{A60145DC-480C-497E-AC1A-1C11C39EF023}">
      <dgm:prSet/>
      <dgm:spPr/>
      <dgm:t>
        <a:bodyPr/>
        <a:lstStyle/>
        <a:p>
          <a:endParaRPr lang="en-IN" sz="4000"/>
        </a:p>
      </dgm:t>
    </dgm:pt>
    <dgm:pt modelId="{70C5C9AC-6EDC-4780-A587-F711F5C877E3}" type="sibTrans" cxnId="{A60145DC-480C-497E-AC1A-1C11C39EF023}">
      <dgm:prSet/>
      <dgm:spPr/>
      <dgm:t>
        <a:bodyPr/>
        <a:lstStyle/>
        <a:p>
          <a:endParaRPr lang="en-IN" sz="4000"/>
        </a:p>
      </dgm:t>
    </dgm:pt>
    <dgm:pt modelId="{82716896-2176-4226-8D11-1B77D3BBBEA8}">
      <dgm:prSet custT="1"/>
      <dgm:spPr/>
      <dgm:t>
        <a:bodyPr/>
        <a:lstStyle/>
        <a:p>
          <a:pPr indent="-457200">
            <a:lnSpc>
              <a:spcPct val="105000"/>
            </a:lnSpc>
            <a:buFont typeface="Arial" panose="020B0604020202020204" pitchFamily="34" charset="0"/>
            <a:buChar char="•"/>
          </a:pPr>
          <a:r>
            <a:rPr lang="en-US" sz="2400" dirty="0"/>
            <a:t>Skills in OPS, electrification, green fuels and MRV</a:t>
          </a:r>
          <a:endParaRPr lang="en-IN" sz="2400" dirty="0"/>
        </a:p>
      </dgm:t>
    </dgm:pt>
    <dgm:pt modelId="{F1B54D8F-4D04-4085-A549-52E1BD284D74}" type="parTrans" cxnId="{8224948F-BADD-493F-8C60-B6DA00739916}">
      <dgm:prSet/>
      <dgm:spPr/>
      <dgm:t>
        <a:bodyPr/>
        <a:lstStyle/>
        <a:p>
          <a:endParaRPr lang="en-IN"/>
        </a:p>
      </dgm:t>
    </dgm:pt>
    <dgm:pt modelId="{23EF9CDA-7335-4A85-A903-8A5060A077D7}" type="sibTrans" cxnId="{8224948F-BADD-493F-8C60-B6DA00739916}">
      <dgm:prSet/>
      <dgm:spPr/>
      <dgm:t>
        <a:bodyPr/>
        <a:lstStyle/>
        <a:p>
          <a:endParaRPr lang="en-IN"/>
        </a:p>
      </dgm:t>
    </dgm:pt>
    <dgm:pt modelId="{3F9A7C35-A8BA-4685-A43B-ED1D0AA3CEE7}">
      <dgm:prSet custT="1"/>
      <dgm:spPr/>
      <dgm:t>
        <a:bodyPr/>
        <a:lstStyle/>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Dedicated green port cells and nodal officers</a:t>
          </a:r>
          <a:endParaRPr lang="en-IN" sz="2400" kern="1200" dirty="0">
            <a:solidFill>
              <a:prstClr val="black">
                <a:hueOff val="0"/>
                <a:satOff val="0"/>
                <a:lumOff val="0"/>
                <a:alphaOff val="0"/>
              </a:prstClr>
            </a:solidFill>
            <a:latin typeface="Aptos" panose="02110004020202020204"/>
            <a:ea typeface="+mn-ea"/>
            <a:cs typeface="+mn-cs"/>
          </a:endParaRPr>
        </a:p>
      </dgm:t>
    </dgm:pt>
    <dgm:pt modelId="{64309ECC-62EA-4214-A00A-E3E3D41AE9D9}" type="parTrans" cxnId="{48C8A52C-7EBB-44DF-A52B-699271764994}">
      <dgm:prSet/>
      <dgm:spPr/>
      <dgm:t>
        <a:bodyPr/>
        <a:lstStyle/>
        <a:p>
          <a:endParaRPr lang="en-IN"/>
        </a:p>
      </dgm:t>
    </dgm:pt>
    <dgm:pt modelId="{90CE0467-CA95-4461-8F92-B37E42D6BA58}" type="sibTrans" cxnId="{48C8A52C-7EBB-44DF-A52B-699271764994}">
      <dgm:prSet/>
      <dgm:spPr/>
      <dgm:t>
        <a:bodyPr/>
        <a:lstStyle/>
        <a:p>
          <a:endParaRPr lang="en-IN"/>
        </a:p>
      </dgm:t>
    </dgm:pt>
    <dgm:pt modelId="{A8EADA22-E0DE-4468-A18A-1169E8F1FD1D}">
      <dgm:prSet custT="1"/>
      <dgm:spPr/>
      <dgm:t>
        <a:bodyPr/>
        <a:lstStyle/>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Standard toolkits and safety protocols</a:t>
          </a:r>
          <a:endParaRPr lang="en-IN" sz="2400" kern="1200" dirty="0">
            <a:solidFill>
              <a:prstClr val="black">
                <a:hueOff val="0"/>
                <a:satOff val="0"/>
                <a:lumOff val="0"/>
                <a:alphaOff val="0"/>
              </a:prstClr>
            </a:solidFill>
            <a:latin typeface="Aptos" panose="02110004020202020204"/>
            <a:ea typeface="+mn-ea"/>
            <a:cs typeface="+mn-cs"/>
          </a:endParaRPr>
        </a:p>
      </dgm:t>
    </dgm:pt>
    <dgm:pt modelId="{B09D789F-9A83-4F80-B3FB-F7BA5E831793}" type="parTrans" cxnId="{2351A284-66C2-4AE5-8C9B-4C55B0A928C8}">
      <dgm:prSet/>
      <dgm:spPr/>
      <dgm:t>
        <a:bodyPr/>
        <a:lstStyle/>
        <a:p>
          <a:endParaRPr lang="en-IN"/>
        </a:p>
      </dgm:t>
    </dgm:pt>
    <dgm:pt modelId="{F0F94FA3-6771-49DB-9A92-686A3E6FF926}" type="sibTrans" cxnId="{2351A284-66C2-4AE5-8C9B-4C55B0A928C8}">
      <dgm:prSet/>
      <dgm:spPr/>
      <dgm:t>
        <a:bodyPr/>
        <a:lstStyle/>
        <a:p>
          <a:endParaRPr lang="en-IN"/>
        </a:p>
      </dgm:t>
    </dgm:pt>
    <dgm:pt modelId="{B9C40B9A-6086-4189-9578-2BA7FD6A0B18}" type="pres">
      <dgm:prSet presAssocID="{03656739-26FF-4020-9B43-2E380122CC84}" presName="linear" presStyleCnt="0">
        <dgm:presLayoutVars>
          <dgm:dir/>
          <dgm:animLvl val="lvl"/>
          <dgm:resizeHandles val="exact"/>
        </dgm:presLayoutVars>
      </dgm:prSet>
      <dgm:spPr/>
    </dgm:pt>
    <dgm:pt modelId="{DA1C8F81-615B-43AD-9028-D31CD8C9C78D}" type="pres">
      <dgm:prSet presAssocID="{62098F6A-A024-4DFF-AA23-8A41D6D11257}" presName="parentLin" presStyleCnt="0"/>
      <dgm:spPr/>
    </dgm:pt>
    <dgm:pt modelId="{1D59F9BA-A90F-4448-B0AC-A7AA91271E1E}" type="pres">
      <dgm:prSet presAssocID="{62098F6A-A024-4DFF-AA23-8A41D6D11257}" presName="parentLeftMargin" presStyleLbl="node1" presStyleIdx="0" presStyleCnt="3"/>
      <dgm:spPr/>
    </dgm:pt>
    <dgm:pt modelId="{B7B00061-9BB5-4C16-A06F-8118FFDD5AB5}" type="pres">
      <dgm:prSet presAssocID="{62098F6A-A024-4DFF-AA23-8A41D6D11257}" presName="parentText" presStyleLbl="node1" presStyleIdx="0" presStyleCnt="3" custScaleX="88032" custScaleY="97561">
        <dgm:presLayoutVars>
          <dgm:chMax val="0"/>
          <dgm:bulletEnabled val="1"/>
        </dgm:presLayoutVars>
      </dgm:prSet>
      <dgm:spPr/>
    </dgm:pt>
    <dgm:pt modelId="{8F413139-E35E-4ACC-AA77-FB7D1402BA2B}" type="pres">
      <dgm:prSet presAssocID="{62098F6A-A024-4DFF-AA23-8A41D6D11257}" presName="negativeSpace" presStyleCnt="0"/>
      <dgm:spPr/>
    </dgm:pt>
    <dgm:pt modelId="{40633B91-5403-4E41-9716-03954B42B437}" type="pres">
      <dgm:prSet presAssocID="{62098F6A-A024-4DFF-AA23-8A41D6D11257}" presName="childText" presStyleLbl="conFgAcc1" presStyleIdx="0" presStyleCnt="3">
        <dgm:presLayoutVars>
          <dgm:bulletEnabled val="1"/>
        </dgm:presLayoutVars>
      </dgm:prSet>
      <dgm:spPr/>
    </dgm:pt>
    <dgm:pt modelId="{0599DA5A-E8DE-4B9C-8C68-662905B8CC9D}" type="pres">
      <dgm:prSet presAssocID="{BF0F3974-B734-4EC5-A6A7-2C4C08736FCD}" presName="spaceBetweenRectangles" presStyleCnt="0"/>
      <dgm:spPr/>
    </dgm:pt>
    <dgm:pt modelId="{62D71368-AC6F-4CA7-AB73-2ECEB4057567}" type="pres">
      <dgm:prSet presAssocID="{170E6C1E-2CC0-4F93-A251-5330521308B4}" presName="parentLin" presStyleCnt="0"/>
      <dgm:spPr/>
    </dgm:pt>
    <dgm:pt modelId="{F708CFC0-6783-41C8-87CE-72A8079D559A}" type="pres">
      <dgm:prSet presAssocID="{170E6C1E-2CC0-4F93-A251-5330521308B4}" presName="parentLeftMargin" presStyleLbl="node1" presStyleIdx="0" presStyleCnt="3"/>
      <dgm:spPr/>
    </dgm:pt>
    <dgm:pt modelId="{D430EFBF-9F7A-4A7C-B51F-0139E8F3DE3A}" type="pres">
      <dgm:prSet presAssocID="{170E6C1E-2CC0-4F93-A251-5330521308B4}" presName="parentText" presStyleLbl="node1" presStyleIdx="1" presStyleCnt="3" custScaleX="88032" custScaleY="97561">
        <dgm:presLayoutVars>
          <dgm:chMax val="0"/>
          <dgm:bulletEnabled val="1"/>
        </dgm:presLayoutVars>
      </dgm:prSet>
      <dgm:spPr/>
    </dgm:pt>
    <dgm:pt modelId="{6FC466AD-9944-4979-A8E2-523898C0F495}" type="pres">
      <dgm:prSet presAssocID="{170E6C1E-2CC0-4F93-A251-5330521308B4}" presName="negativeSpace" presStyleCnt="0"/>
      <dgm:spPr/>
    </dgm:pt>
    <dgm:pt modelId="{EE0DB143-8D34-47F3-B0F7-73B5964BF12E}" type="pres">
      <dgm:prSet presAssocID="{170E6C1E-2CC0-4F93-A251-5330521308B4}" presName="childText" presStyleLbl="conFgAcc1" presStyleIdx="1" presStyleCnt="3">
        <dgm:presLayoutVars>
          <dgm:bulletEnabled val="1"/>
        </dgm:presLayoutVars>
      </dgm:prSet>
      <dgm:spPr/>
    </dgm:pt>
    <dgm:pt modelId="{37711214-3567-4E99-A900-E33787754BE8}" type="pres">
      <dgm:prSet presAssocID="{16077E54-9FC4-47E1-9E31-A44C0114594F}" presName="spaceBetweenRectangles" presStyleCnt="0"/>
      <dgm:spPr/>
    </dgm:pt>
    <dgm:pt modelId="{94752B9F-147E-41F5-BCCD-F446198CEC8D}" type="pres">
      <dgm:prSet presAssocID="{88BD4FAC-2707-4C16-904D-EBE222324E1F}" presName="parentLin" presStyleCnt="0"/>
      <dgm:spPr/>
    </dgm:pt>
    <dgm:pt modelId="{7CB5F89D-30D8-400B-83EE-B6AA44818010}" type="pres">
      <dgm:prSet presAssocID="{88BD4FAC-2707-4C16-904D-EBE222324E1F}" presName="parentLeftMargin" presStyleLbl="node1" presStyleIdx="1" presStyleCnt="3"/>
      <dgm:spPr/>
    </dgm:pt>
    <dgm:pt modelId="{F28BE6D5-C12B-47BE-9051-EC342296B2E2}" type="pres">
      <dgm:prSet presAssocID="{88BD4FAC-2707-4C16-904D-EBE222324E1F}" presName="parentText" presStyleLbl="node1" presStyleIdx="2" presStyleCnt="3" custScaleX="88032" custScaleY="97561">
        <dgm:presLayoutVars>
          <dgm:chMax val="0"/>
          <dgm:bulletEnabled val="1"/>
        </dgm:presLayoutVars>
      </dgm:prSet>
      <dgm:spPr/>
    </dgm:pt>
    <dgm:pt modelId="{2933FFF1-5883-4038-9F14-A3B386670761}" type="pres">
      <dgm:prSet presAssocID="{88BD4FAC-2707-4C16-904D-EBE222324E1F}" presName="negativeSpace" presStyleCnt="0"/>
      <dgm:spPr/>
    </dgm:pt>
    <dgm:pt modelId="{80860382-0B68-4D86-B89E-1FD734BF8F80}" type="pres">
      <dgm:prSet presAssocID="{88BD4FAC-2707-4C16-904D-EBE222324E1F}" presName="childText" presStyleLbl="conFgAcc1" presStyleIdx="2" presStyleCnt="3">
        <dgm:presLayoutVars>
          <dgm:bulletEnabled val="1"/>
        </dgm:presLayoutVars>
      </dgm:prSet>
      <dgm:spPr/>
    </dgm:pt>
  </dgm:ptLst>
  <dgm:cxnLst>
    <dgm:cxn modelId="{0CAA490A-3A30-45E2-BB5F-57BDC9E3E8AE}" type="presOf" srcId="{7DF31230-1812-441E-87F3-38ADA18DE894}" destId="{EE0DB143-8D34-47F3-B0F7-73B5964BF12E}" srcOrd="0" destOrd="0" presId="urn:microsoft.com/office/officeart/2005/8/layout/list1"/>
    <dgm:cxn modelId="{ABEC8B0F-E19F-40AD-885B-61E2CBFC4948}" srcId="{170E6C1E-2CC0-4F93-A251-5330521308B4}" destId="{7DF31230-1812-441E-87F3-38ADA18DE894}" srcOrd="0" destOrd="0" parTransId="{A56ED068-1167-42E8-95FD-9D9842CC0E11}" sibTransId="{0C53552D-BD61-413D-B94D-4E5AFF036E69}"/>
    <dgm:cxn modelId="{48C8A52C-7EBB-44DF-A52B-699271764994}" srcId="{170E6C1E-2CC0-4F93-A251-5330521308B4}" destId="{3F9A7C35-A8BA-4685-A43B-ED1D0AA3CEE7}" srcOrd="1" destOrd="0" parTransId="{64309ECC-62EA-4214-A00A-E3E3D41AE9D9}" sibTransId="{90CE0467-CA95-4461-8F92-B37E42D6BA58}"/>
    <dgm:cxn modelId="{76A00230-0CAB-4C54-9D52-CD9438BAABE1}" srcId="{03656739-26FF-4020-9B43-2E380122CC84}" destId="{170E6C1E-2CC0-4F93-A251-5330521308B4}" srcOrd="1" destOrd="0" parTransId="{92EEC8D4-90EA-4D81-B576-728D24E98E53}" sibTransId="{16077E54-9FC4-47E1-9E31-A44C0114594F}"/>
    <dgm:cxn modelId="{9752FD33-A51F-4993-A07D-41AE6B2DAE27}" srcId="{62098F6A-A024-4DFF-AA23-8A41D6D11257}" destId="{726A43F2-9266-4D3C-B278-1E4C4ECF68A1}" srcOrd="0" destOrd="0" parTransId="{CEDA7323-F086-4381-AA33-1AF050AD70D1}" sibTransId="{6056B1A2-1F6D-4027-96AC-75237E6F223A}"/>
    <dgm:cxn modelId="{C3CC0C52-5830-4958-966B-EF9304AED043}" type="presOf" srcId="{88BD4FAC-2707-4C16-904D-EBE222324E1F}" destId="{7CB5F89D-30D8-400B-83EE-B6AA44818010}" srcOrd="0" destOrd="0" presId="urn:microsoft.com/office/officeart/2005/8/layout/list1"/>
    <dgm:cxn modelId="{26C60E80-B236-4455-938C-A47970563CA6}" type="presOf" srcId="{170E6C1E-2CC0-4F93-A251-5330521308B4}" destId="{D430EFBF-9F7A-4A7C-B51F-0139E8F3DE3A}" srcOrd="1" destOrd="0" presId="urn:microsoft.com/office/officeart/2005/8/layout/list1"/>
    <dgm:cxn modelId="{2351A284-66C2-4AE5-8C9B-4C55B0A928C8}" srcId="{88BD4FAC-2707-4C16-904D-EBE222324E1F}" destId="{A8EADA22-E0DE-4468-A18A-1169E8F1FD1D}" srcOrd="1" destOrd="0" parTransId="{B09D789F-9A83-4F80-B3FB-F7BA5E831793}" sibTransId="{F0F94FA3-6771-49DB-9A92-686A3E6FF926}"/>
    <dgm:cxn modelId="{5ABDEE8B-B989-4974-9865-A6B45F794679}" type="presOf" srcId="{62098F6A-A024-4DFF-AA23-8A41D6D11257}" destId="{B7B00061-9BB5-4C16-A06F-8118FFDD5AB5}" srcOrd="1" destOrd="0" presId="urn:microsoft.com/office/officeart/2005/8/layout/list1"/>
    <dgm:cxn modelId="{8224948F-BADD-493F-8C60-B6DA00739916}" srcId="{62098F6A-A024-4DFF-AA23-8A41D6D11257}" destId="{82716896-2176-4226-8D11-1B77D3BBBEA8}" srcOrd="1" destOrd="0" parTransId="{F1B54D8F-4D04-4085-A549-52E1BD284D74}" sibTransId="{23EF9CDA-7335-4A85-A903-8A5060A077D7}"/>
    <dgm:cxn modelId="{007C6F96-B3C3-4013-8788-6CE97247AC37}" type="presOf" srcId="{170E6C1E-2CC0-4F93-A251-5330521308B4}" destId="{F708CFC0-6783-41C8-87CE-72A8079D559A}" srcOrd="0" destOrd="0" presId="urn:microsoft.com/office/officeart/2005/8/layout/list1"/>
    <dgm:cxn modelId="{4F677297-56FD-48F7-AED7-9225AC4181B6}" type="presOf" srcId="{7D1CF214-3A6B-4EEB-814A-D88121031601}" destId="{80860382-0B68-4D86-B89E-1FD734BF8F80}" srcOrd="0" destOrd="0" presId="urn:microsoft.com/office/officeart/2005/8/layout/list1"/>
    <dgm:cxn modelId="{19A603A2-BEE5-419F-807B-D12E998928D1}" srcId="{03656739-26FF-4020-9B43-2E380122CC84}" destId="{88BD4FAC-2707-4C16-904D-EBE222324E1F}" srcOrd="2" destOrd="0" parTransId="{673EAA8A-953D-4C6B-9312-701AE18F3604}" sibTransId="{ACE5691F-0744-45AF-9E9F-F9AEB6655008}"/>
    <dgm:cxn modelId="{A3FB75A9-AE6D-42C0-9F29-D45047DBD236}" type="presOf" srcId="{3F9A7C35-A8BA-4685-A43B-ED1D0AA3CEE7}" destId="{EE0DB143-8D34-47F3-B0F7-73B5964BF12E}" srcOrd="0" destOrd="1" presId="urn:microsoft.com/office/officeart/2005/8/layout/list1"/>
    <dgm:cxn modelId="{F88197B6-86DA-4858-8FA1-713A4FF77207}" srcId="{03656739-26FF-4020-9B43-2E380122CC84}" destId="{62098F6A-A024-4DFF-AA23-8A41D6D11257}" srcOrd="0" destOrd="0" parTransId="{C82B1F51-BAB0-4357-B1FA-1F392CF1ACF5}" sibTransId="{BF0F3974-B734-4EC5-A6A7-2C4C08736FCD}"/>
    <dgm:cxn modelId="{23857DBC-FA20-4DAD-891E-9F4B9149E46D}" type="presOf" srcId="{88BD4FAC-2707-4C16-904D-EBE222324E1F}" destId="{F28BE6D5-C12B-47BE-9051-EC342296B2E2}" srcOrd="1" destOrd="0" presId="urn:microsoft.com/office/officeart/2005/8/layout/list1"/>
    <dgm:cxn modelId="{926771BF-8858-42BC-98E9-44DD424EB797}" type="presOf" srcId="{82716896-2176-4226-8D11-1B77D3BBBEA8}" destId="{40633B91-5403-4E41-9716-03954B42B437}" srcOrd="0" destOrd="1" presId="urn:microsoft.com/office/officeart/2005/8/layout/list1"/>
    <dgm:cxn modelId="{935849C0-E15C-4693-83D1-04555D2BDB04}" type="presOf" srcId="{A8EADA22-E0DE-4468-A18A-1169E8F1FD1D}" destId="{80860382-0B68-4D86-B89E-1FD734BF8F80}" srcOrd="0" destOrd="1" presId="urn:microsoft.com/office/officeart/2005/8/layout/list1"/>
    <dgm:cxn modelId="{117047C5-2E78-4625-B787-F2F5C5F15884}" type="presOf" srcId="{03656739-26FF-4020-9B43-2E380122CC84}" destId="{B9C40B9A-6086-4189-9578-2BA7FD6A0B18}" srcOrd="0" destOrd="0" presId="urn:microsoft.com/office/officeart/2005/8/layout/list1"/>
    <dgm:cxn modelId="{15117BC7-E116-4E14-ADA7-9717253060C5}" type="presOf" srcId="{726A43F2-9266-4D3C-B278-1E4C4ECF68A1}" destId="{40633B91-5403-4E41-9716-03954B42B437}" srcOrd="0" destOrd="0" presId="urn:microsoft.com/office/officeart/2005/8/layout/list1"/>
    <dgm:cxn modelId="{A60145DC-480C-497E-AC1A-1C11C39EF023}" srcId="{88BD4FAC-2707-4C16-904D-EBE222324E1F}" destId="{7D1CF214-3A6B-4EEB-814A-D88121031601}" srcOrd="0" destOrd="0" parTransId="{F6CF0300-4293-4417-8B60-76C694DC61E7}" sibTransId="{70C5C9AC-6EDC-4780-A587-F711F5C877E3}"/>
    <dgm:cxn modelId="{86E2C2E3-CA8C-4D9C-B9B9-736ABFC27752}" type="presOf" srcId="{62098F6A-A024-4DFF-AA23-8A41D6D11257}" destId="{1D59F9BA-A90F-4448-B0AC-A7AA91271E1E}" srcOrd="0" destOrd="0" presId="urn:microsoft.com/office/officeart/2005/8/layout/list1"/>
    <dgm:cxn modelId="{0DADAAE9-147A-486A-AC7B-9C84C700A1E2}" type="presParOf" srcId="{B9C40B9A-6086-4189-9578-2BA7FD6A0B18}" destId="{DA1C8F81-615B-43AD-9028-D31CD8C9C78D}" srcOrd="0" destOrd="0" presId="urn:microsoft.com/office/officeart/2005/8/layout/list1"/>
    <dgm:cxn modelId="{5E09EEB9-6D4D-4EF1-95F1-CE8FCF20667D}" type="presParOf" srcId="{DA1C8F81-615B-43AD-9028-D31CD8C9C78D}" destId="{1D59F9BA-A90F-4448-B0AC-A7AA91271E1E}" srcOrd="0" destOrd="0" presId="urn:microsoft.com/office/officeart/2005/8/layout/list1"/>
    <dgm:cxn modelId="{371B2C80-6D04-4161-959E-F726724CF6BF}" type="presParOf" srcId="{DA1C8F81-615B-43AD-9028-D31CD8C9C78D}" destId="{B7B00061-9BB5-4C16-A06F-8118FFDD5AB5}" srcOrd="1" destOrd="0" presId="urn:microsoft.com/office/officeart/2005/8/layout/list1"/>
    <dgm:cxn modelId="{4C67D7A8-E4D7-4480-9E35-9AFBFAACA8FF}" type="presParOf" srcId="{B9C40B9A-6086-4189-9578-2BA7FD6A0B18}" destId="{8F413139-E35E-4ACC-AA77-FB7D1402BA2B}" srcOrd="1" destOrd="0" presId="urn:microsoft.com/office/officeart/2005/8/layout/list1"/>
    <dgm:cxn modelId="{2A8DA953-8ED0-460E-8B54-22BA78E402A9}" type="presParOf" srcId="{B9C40B9A-6086-4189-9578-2BA7FD6A0B18}" destId="{40633B91-5403-4E41-9716-03954B42B437}" srcOrd="2" destOrd="0" presId="urn:microsoft.com/office/officeart/2005/8/layout/list1"/>
    <dgm:cxn modelId="{2EFEE43B-12B0-41DA-88E1-2CE212637751}" type="presParOf" srcId="{B9C40B9A-6086-4189-9578-2BA7FD6A0B18}" destId="{0599DA5A-E8DE-4B9C-8C68-662905B8CC9D}" srcOrd="3" destOrd="0" presId="urn:microsoft.com/office/officeart/2005/8/layout/list1"/>
    <dgm:cxn modelId="{42678EA6-DD82-4C4E-A062-C74FCB3874BF}" type="presParOf" srcId="{B9C40B9A-6086-4189-9578-2BA7FD6A0B18}" destId="{62D71368-AC6F-4CA7-AB73-2ECEB4057567}" srcOrd="4" destOrd="0" presId="urn:microsoft.com/office/officeart/2005/8/layout/list1"/>
    <dgm:cxn modelId="{94DB39B8-696C-4C65-B177-8E56ACE6624F}" type="presParOf" srcId="{62D71368-AC6F-4CA7-AB73-2ECEB4057567}" destId="{F708CFC0-6783-41C8-87CE-72A8079D559A}" srcOrd="0" destOrd="0" presId="urn:microsoft.com/office/officeart/2005/8/layout/list1"/>
    <dgm:cxn modelId="{BA923819-DB76-4572-912D-3EE8F8A9E595}" type="presParOf" srcId="{62D71368-AC6F-4CA7-AB73-2ECEB4057567}" destId="{D430EFBF-9F7A-4A7C-B51F-0139E8F3DE3A}" srcOrd="1" destOrd="0" presId="urn:microsoft.com/office/officeart/2005/8/layout/list1"/>
    <dgm:cxn modelId="{1D180E0E-6C26-47EE-9F35-314E1291AF9B}" type="presParOf" srcId="{B9C40B9A-6086-4189-9578-2BA7FD6A0B18}" destId="{6FC466AD-9944-4979-A8E2-523898C0F495}" srcOrd="5" destOrd="0" presId="urn:microsoft.com/office/officeart/2005/8/layout/list1"/>
    <dgm:cxn modelId="{9FB4F27E-E4BF-448B-8102-2555B142EEEF}" type="presParOf" srcId="{B9C40B9A-6086-4189-9578-2BA7FD6A0B18}" destId="{EE0DB143-8D34-47F3-B0F7-73B5964BF12E}" srcOrd="6" destOrd="0" presId="urn:microsoft.com/office/officeart/2005/8/layout/list1"/>
    <dgm:cxn modelId="{0D379A22-792A-4567-B141-B29D1AFCF9CD}" type="presParOf" srcId="{B9C40B9A-6086-4189-9578-2BA7FD6A0B18}" destId="{37711214-3567-4E99-A900-E33787754BE8}" srcOrd="7" destOrd="0" presId="urn:microsoft.com/office/officeart/2005/8/layout/list1"/>
    <dgm:cxn modelId="{F7BBDB97-3EDA-40CF-9BF1-0BD49AA79E7C}" type="presParOf" srcId="{B9C40B9A-6086-4189-9578-2BA7FD6A0B18}" destId="{94752B9F-147E-41F5-BCCD-F446198CEC8D}" srcOrd="8" destOrd="0" presId="urn:microsoft.com/office/officeart/2005/8/layout/list1"/>
    <dgm:cxn modelId="{1EECA28E-A544-4DBC-8141-1674C4497697}" type="presParOf" srcId="{94752B9F-147E-41F5-BCCD-F446198CEC8D}" destId="{7CB5F89D-30D8-400B-83EE-B6AA44818010}" srcOrd="0" destOrd="0" presId="urn:microsoft.com/office/officeart/2005/8/layout/list1"/>
    <dgm:cxn modelId="{47006CDB-C8E9-4928-B3FD-873DC3EBEA6E}" type="presParOf" srcId="{94752B9F-147E-41F5-BCCD-F446198CEC8D}" destId="{F28BE6D5-C12B-47BE-9051-EC342296B2E2}" srcOrd="1" destOrd="0" presId="urn:microsoft.com/office/officeart/2005/8/layout/list1"/>
    <dgm:cxn modelId="{E5EFC2B3-D973-4D53-ABB8-6554FCE2681C}" type="presParOf" srcId="{B9C40B9A-6086-4189-9578-2BA7FD6A0B18}" destId="{2933FFF1-5883-4038-9F14-A3B386670761}" srcOrd="9" destOrd="0" presId="urn:microsoft.com/office/officeart/2005/8/layout/list1"/>
    <dgm:cxn modelId="{D88797CC-EF22-4FED-B0CE-8A90D36E3B34}" type="presParOf" srcId="{B9C40B9A-6086-4189-9578-2BA7FD6A0B18}" destId="{80860382-0B68-4D86-B89E-1FD734BF8F80}" srcOrd="10"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656739-26FF-4020-9B43-2E380122CC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C26CF28C-B09A-42D2-87AA-9D093D9D9DFA}">
      <dgm:prSet custT="1"/>
      <dgm:spPr/>
      <dgm:t>
        <a:bodyPr/>
        <a:lstStyle/>
        <a:p>
          <a:r>
            <a:rPr lang="en-IN" sz="2800" dirty="0"/>
            <a:t>Digital and Data Capacity</a:t>
          </a:r>
        </a:p>
      </dgm:t>
    </dgm:pt>
    <dgm:pt modelId="{E80A94E0-3959-49CB-9584-11265E29C536}" type="parTrans" cxnId="{776DC9B2-E1ED-4129-B9C3-00E36F475445}">
      <dgm:prSet/>
      <dgm:spPr/>
      <dgm:t>
        <a:bodyPr/>
        <a:lstStyle/>
        <a:p>
          <a:endParaRPr lang="en-IN" sz="2400"/>
        </a:p>
      </dgm:t>
    </dgm:pt>
    <dgm:pt modelId="{ADE605AF-65D3-4877-805B-EF927CBAD18C}" type="sibTrans" cxnId="{776DC9B2-E1ED-4129-B9C3-00E36F475445}">
      <dgm:prSet/>
      <dgm:spPr/>
      <dgm:t>
        <a:bodyPr/>
        <a:lstStyle/>
        <a:p>
          <a:endParaRPr lang="en-IN" sz="2400"/>
        </a:p>
      </dgm:t>
    </dgm:pt>
    <dgm:pt modelId="{42D26C96-216E-4DFB-BD98-D87683E30818}">
      <dgm:prSet custT="1"/>
      <dgm:spPr/>
      <dgm:t>
        <a:bodyPr/>
        <a:lstStyle/>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Emissions accounting and MRV systems</a:t>
          </a:r>
          <a:endParaRPr lang="en-IN" sz="2400" kern="1200" dirty="0">
            <a:solidFill>
              <a:prstClr val="black">
                <a:hueOff val="0"/>
                <a:satOff val="0"/>
                <a:lumOff val="0"/>
                <a:alphaOff val="0"/>
              </a:prstClr>
            </a:solidFill>
            <a:latin typeface="Aptos" panose="02110004020202020204"/>
            <a:ea typeface="+mn-ea"/>
            <a:cs typeface="+mn-cs"/>
          </a:endParaRPr>
        </a:p>
      </dgm:t>
    </dgm:pt>
    <dgm:pt modelId="{47CE0BFE-D5A3-4E65-BFF8-448C9DA2F368}" type="parTrans" cxnId="{A0E47B6C-1CF7-4BDB-B67E-22E5BE52B067}">
      <dgm:prSet/>
      <dgm:spPr/>
      <dgm:t>
        <a:bodyPr/>
        <a:lstStyle/>
        <a:p>
          <a:endParaRPr lang="en-IN" sz="2400"/>
        </a:p>
      </dgm:t>
    </dgm:pt>
    <dgm:pt modelId="{577AF0FE-7513-4D4B-879F-FB497F77822A}" type="sibTrans" cxnId="{A0E47B6C-1CF7-4BDB-B67E-22E5BE52B067}">
      <dgm:prSet/>
      <dgm:spPr/>
      <dgm:t>
        <a:bodyPr/>
        <a:lstStyle/>
        <a:p>
          <a:endParaRPr lang="en-IN" sz="2400"/>
        </a:p>
      </dgm:t>
    </dgm:pt>
    <dgm:pt modelId="{498BA432-B518-4549-9EE5-EE28400CD680}">
      <dgm:prSet custT="1"/>
      <dgm:spPr/>
      <dgm:t>
        <a:bodyPr/>
        <a:lstStyle/>
        <a:p>
          <a:r>
            <a:rPr lang="en-IN" sz="2800" dirty="0"/>
            <a:t>Ecosystem &amp; Inclusion</a:t>
          </a:r>
        </a:p>
      </dgm:t>
    </dgm:pt>
    <dgm:pt modelId="{E31C4ED8-71ED-4636-8E86-E53A2124ED2D}" type="parTrans" cxnId="{AEAA77BC-1615-4828-94AC-C1740483C1B3}">
      <dgm:prSet/>
      <dgm:spPr/>
      <dgm:t>
        <a:bodyPr/>
        <a:lstStyle/>
        <a:p>
          <a:endParaRPr lang="en-IN" sz="2400"/>
        </a:p>
      </dgm:t>
    </dgm:pt>
    <dgm:pt modelId="{D9FE5692-FAF7-44C6-BF4F-3BFC82585C7F}" type="sibTrans" cxnId="{AEAA77BC-1615-4828-94AC-C1740483C1B3}">
      <dgm:prSet/>
      <dgm:spPr/>
      <dgm:t>
        <a:bodyPr/>
        <a:lstStyle/>
        <a:p>
          <a:endParaRPr lang="en-IN" sz="2400"/>
        </a:p>
      </dgm:t>
    </dgm:pt>
    <dgm:pt modelId="{9F1F87E5-FB00-4547-8CFC-4C1B0A680DD6}">
      <dgm:prSet custT="1"/>
      <dgm:spPr/>
      <dgm:t>
        <a:bodyPr/>
        <a:lstStyle/>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Engagement of MSMEs and service providers</a:t>
          </a:r>
          <a:endParaRPr lang="en-IN" sz="2400" kern="1200" dirty="0">
            <a:solidFill>
              <a:prstClr val="black">
                <a:hueOff val="0"/>
                <a:satOff val="0"/>
                <a:lumOff val="0"/>
                <a:alphaOff val="0"/>
              </a:prstClr>
            </a:solidFill>
            <a:latin typeface="Aptos" panose="02110004020202020204"/>
            <a:ea typeface="+mn-ea"/>
            <a:cs typeface="+mn-cs"/>
          </a:endParaRPr>
        </a:p>
      </dgm:t>
    </dgm:pt>
    <dgm:pt modelId="{1FAE570A-7C51-4AC7-9DAF-E178231D9228}" type="parTrans" cxnId="{5C29ECAC-C97B-40E1-A8E5-F74843B4087D}">
      <dgm:prSet/>
      <dgm:spPr/>
      <dgm:t>
        <a:bodyPr/>
        <a:lstStyle/>
        <a:p>
          <a:endParaRPr lang="en-IN" sz="2400"/>
        </a:p>
      </dgm:t>
    </dgm:pt>
    <dgm:pt modelId="{C8ED983A-C036-4D86-94FE-02C4A6C71DD5}" type="sibTrans" cxnId="{5C29ECAC-C97B-40E1-A8E5-F74843B4087D}">
      <dgm:prSet/>
      <dgm:spPr/>
      <dgm:t>
        <a:bodyPr/>
        <a:lstStyle/>
        <a:p>
          <a:endParaRPr lang="en-IN" sz="2400"/>
        </a:p>
      </dgm:t>
    </dgm:pt>
    <dgm:pt modelId="{BF3BE884-AE0A-41A8-8057-15BF0A7A205E}">
      <dgm:prSet custT="1"/>
      <dgm:spPr/>
      <dgm:t>
        <a:bodyPr/>
        <a:lstStyle/>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Integration with NLP-Marine and port MIS</a:t>
          </a:r>
          <a:endParaRPr lang="en-IN" sz="2400" kern="1200" dirty="0">
            <a:solidFill>
              <a:prstClr val="black">
                <a:hueOff val="0"/>
                <a:satOff val="0"/>
                <a:lumOff val="0"/>
                <a:alphaOff val="0"/>
              </a:prstClr>
            </a:solidFill>
            <a:latin typeface="Aptos" panose="02110004020202020204"/>
            <a:ea typeface="+mn-ea"/>
            <a:cs typeface="+mn-cs"/>
          </a:endParaRPr>
        </a:p>
      </dgm:t>
    </dgm:pt>
    <dgm:pt modelId="{D079FF29-FE0C-4829-A3E3-D4DC5FEE6EF8}" type="parTrans" cxnId="{B763EC32-845C-469C-B41C-C7CD35361D22}">
      <dgm:prSet/>
      <dgm:spPr/>
      <dgm:t>
        <a:bodyPr/>
        <a:lstStyle/>
        <a:p>
          <a:endParaRPr lang="en-IN"/>
        </a:p>
      </dgm:t>
    </dgm:pt>
    <dgm:pt modelId="{1832CAFC-CB21-4D46-B2A3-7629FA7B7AA9}" type="sibTrans" cxnId="{B763EC32-845C-469C-B41C-C7CD35361D22}">
      <dgm:prSet/>
      <dgm:spPr/>
      <dgm:t>
        <a:bodyPr/>
        <a:lstStyle/>
        <a:p>
          <a:endParaRPr lang="en-IN"/>
        </a:p>
      </dgm:t>
    </dgm:pt>
    <dgm:pt modelId="{5FCE335D-0F6D-41C6-A858-7B1F727C89CE}">
      <dgm:prSet custT="1"/>
      <dgm:spPr/>
      <dgm:t>
        <a:bodyPr/>
        <a:lstStyle/>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Training of local workforce and communities</a:t>
          </a:r>
          <a:endParaRPr lang="en-IN" sz="2400" kern="1200" dirty="0">
            <a:solidFill>
              <a:prstClr val="black">
                <a:hueOff val="0"/>
                <a:satOff val="0"/>
                <a:lumOff val="0"/>
                <a:alphaOff val="0"/>
              </a:prstClr>
            </a:solidFill>
            <a:latin typeface="Aptos" panose="02110004020202020204"/>
            <a:ea typeface="+mn-ea"/>
            <a:cs typeface="+mn-cs"/>
          </a:endParaRPr>
        </a:p>
      </dgm:t>
    </dgm:pt>
    <dgm:pt modelId="{C0E7D14B-31D5-474C-A3F2-D1DDEAF19F02}" type="parTrans" cxnId="{ACBC9215-F6A1-41C5-9FBF-A20ECF8C6A9B}">
      <dgm:prSet/>
      <dgm:spPr/>
      <dgm:t>
        <a:bodyPr/>
        <a:lstStyle/>
        <a:p>
          <a:endParaRPr lang="en-IN"/>
        </a:p>
      </dgm:t>
    </dgm:pt>
    <dgm:pt modelId="{D69FF01A-FAB9-4910-BBF5-E1933A7B57B6}" type="sibTrans" cxnId="{ACBC9215-F6A1-41C5-9FBF-A20ECF8C6A9B}">
      <dgm:prSet/>
      <dgm:spPr/>
      <dgm:t>
        <a:bodyPr/>
        <a:lstStyle/>
        <a:p>
          <a:endParaRPr lang="en-IN"/>
        </a:p>
      </dgm:t>
    </dgm:pt>
    <dgm:pt modelId="{B9C40B9A-6086-4189-9578-2BA7FD6A0B18}" type="pres">
      <dgm:prSet presAssocID="{03656739-26FF-4020-9B43-2E380122CC84}" presName="linear" presStyleCnt="0">
        <dgm:presLayoutVars>
          <dgm:dir/>
          <dgm:animLvl val="lvl"/>
          <dgm:resizeHandles val="exact"/>
        </dgm:presLayoutVars>
      </dgm:prSet>
      <dgm:spPr/>
    </dgm:pt>
    <dgm:pt modelId="{AD438065-E566-44D1-8B64-5F4EF97E3538}" type="pres">
      <dgm:prSet presAssocID="{C26CF28C-B09A-42D2-87AA-9D093D9D9DFA}" presName="parentLin" presStyleCnt="0"/>
      <dgm:spPr/>
    </dgm:pt>
    <dgm:pt modelId="{C8AAF12D-C987-4495-A185-E19B39CF019D}" type="pres">
      <dgm:prSet presAssocID="{C26CF28C-B09A-42D2-87AA-9D093D9D9DFA}" presName="parentLeftMargin" presStyleLbl="node1" presStyleIdx="0" presStyleCnt="2"/>
      <dgm:spPr/>
    </dgm:pt>
    <dgm:pt modelId="{29701BF2-71B3-42FF-96CA-8BBA722F5DE8}" type="pres">
      <dgm:prSet presAssocID="{C26CF28C-B09A-42D2-87AA-9D093D9D9DFA}" presName="parentText" presStyleLbl="node1" presStyleIdx="0" presStyleCnt="2" custScaleX="88032" custScaleY="25915" custLinFactNeighborX="17106" custLinFactNeighborY="-54430">
        <dgm:presLayoutVars>
          <dgm:chMax val="0"/>
          <dgm:bulletEnabled val="1"/>
        </dgm:presLayoutVars>
      </dgm:prSet>
      <dgm:spPr/>
    </dgm:pt>
    <dgm:pt modelId="{FFFD0538-8656-43C8-BEDF-C82561BD6085}" type="pres">
      <dgm:prSet presAssocID="{C26CF28C-B09A-42D2-87AA-9D093D9D9DFA}" presName="negativeSpace" presStyleCnt="0"/>
      <dgm:spPr/>
    </dgm:pt>
    <dgm:pt modelId="{ACD47E39-EE91-4B72-A5D8-A24494C87979}" type="pres">
      <dgm:prSet presAssocID="{C26CF28C-B09A-42D2-87AA-9D093D9D9DFA}" presName="childText" presStyleLbl="conFgAcc1" presStyleIdx="0" presStyleCnt="2" custScaleY="57751" custLinFactY="-436" custLinFactNeighborX="998" custLinFactNeighborY="-100000">
        <dgm:presLayoutVars>
          <dgm:bulletEnabled val="1"/>
        </dgm:presLayoutVars>
      </dgm:prSet>
      <dgm:spPr/>
    </dgm:pt>
    <dgm:pt modelId="{86CA89C3-E5EB-4A47-B46A-C3D140367035}" type="pres">
      <dgm:prSet presAssocID="{ADE605AF-65D3-4877-805B-EF927CBAD18C}" presName="spaceBetweenRectangles" presStyleCnt="0"/>
      <dgm:spPr/>
    </dgm:pt>
    <dgm:pt modelId="{C23F36C7-74BC-4304-8170-AA5A1D52DD1E}" type="pres">
      <dgm:prSet presAssocID="{498BA432-B518-4549-9EE5-EE28400CD680}" presName="parentLin" presStyleCnt="0"/>
      <dgm:spPr/>
    </dgm:pt>
    <dgm:pt modelId="{C72092A2-EE17-4426-A79B-1FC0B32229D5}" type="pres">
      <dgm:prSet presAssocID="{498BA432-B518-4549-9EE5-EE28400CD680}" presName="parentLeftMargin" presStyleLbl="node1" presStyleIdx="0" presStyleCnt="2"/>
      <dgm:spPr/>
    </dgm:pt>
    <dgm:pt modelId="{F818C882-1BBE-41B4-BB2C-EDE59639D393}" type="pres">
      <dgm:prSet presAssocID="{498BA432-B518-4549-9EE5-EE28400CD680}" presName="parentText" presStyleLbl="node1" presStyleIdx="1" presStyleCnt="2" custScaleX="88032" custScaleY="27642" custLinFactNeighborX="2851" custLinFactNeighborY="-38085">
        <dgm:presLayoutVars>
          <dgm:chMax val="0"/>
          <dgm:bulletEnabled val="1"/>
        </dgm:presLayoutVars>
      </dgm:prSet>
      <dgm:spPr/>
    </dgm:pt>
    <dgm:pt modelId="{F21F0076-DB09-40A9-9E9E-9C6F6F16FCE4}" type="pres">
      <dgm:prSet presAssocID="{498BA432-B518-4549-9EE5-EE28400CD680}" presName="negativeSpace" presStyleCnt="0"/>
      <dgm:spPr/>
    </dgm:pt>
    <dgm:pt modelId="{2B30AB1F-DEE2-4FBE-BF96-F960B3519035}" type="pres">
      <dgm:prSet presAssocID="{498BA432-B518-4549-9EE5-EE28400CD680}" presName="childText" presStyleLbl="conFgAcc1" presStyleIdx="1" presStyleCnt="2" custScaleY="57599">
        <dgm:presLayoutVars>
          <dgm:bulletEnabled val="1"/>
        </dgm:presLayoutVars>
      </dgm:prSet>
      <dgm:spPr/>
    </dgm:pt>
  </dgm:ptLst>
  <dgm:cxnLst>
    <dgm:cxn modelId="{A2B1D807-D754-4348-A856-63C9E8FA82B3}" type="presOf" srcId="{498BA432-B518-4549-9EE5-EE28400CD680}" destId="{F818C882-1BBE-41B4-BB2C-EDE59639D393}" srcOrd="1" destOrd="0" presId="urn:microsoft.com/office/officeart/2005/8/layout/list1"/>
    <dgm:cxn modelId="{ACBC9215-F6A1-41C5-9FBF-A20ECF8C6A9B}" srcId="{498BA432-B518-4549-9EE5-EE28400CD680}" destId="{5FCE335D-0F6D-41C6-A858-7B1F727C89CE}" srcOrd="1" destOrd="0" parTransId="{C0E7D14B-31D5-474C-A3F2-D1DDEAF19F02}" sibTransId="{D69FF01A-FAB9-4910-BBF5-E1933A7B57B6}"/>
    <dgm:cxn modelId="{B48CE619-FA2C-49F5-B4D7-B21FD4287D95}" type="presOf" srcId="{5FCE335D-0F6D-41C6-A858-7B1F727C89CE}" destId="{2B30AB1F-DEE2-4FBE-BF96-F960B3519035}" srcOrd="0" destOrd="1" presId="urn:microsoft.com/office/officeart/2005/8/layout/list1"/>
    <dgm:cxn modelId="{B763EC32-845C-469C-B41C-C7CD35361D22}" srcId="{C26CF28C-B09A-42D2-87AA-9D093D9D9DFA}" destId="{BF3BE884-AE0A-41A8-8057-15BF0A7A205E}" srcOrd="1" destOrd="0" parTransId="{D079FF29-FE0C-4829-A3E3-D4DC5FEE6EF8}" sibTransId="{1832CAFC-CB21-4D46-B2A3-7629FA7B7AA9}"/>
    <dgm:cxn modelId="{86B8E63B-0598-4E5E-AD83-5DB9B7119EAD}" type="presOf" srcId="{C26CF28C-B09A-42D2-87AA-9D093D9D9DFA}" destId="{29701BF2-71B3-42FF-96CA-8BBA722F5DE8}" srcOrd="1" destOrd="0" presId="urn:microsoft.com/office/officeart/2005/8/layout/list1"/>
    <dgm:cxn modelId="{2D46004C-3A83-4A4E-8795-4AAC2E075CB1}" type="presOf" srcId="{C26CF28C-B09A-42D2-87AA-9D093D9D9DFA}" destId="{C8AAF12D-C987-4495-A185-E19B39CF019D}" srcOrd="0" destOrd="0" presId="urn:microsoft.com/office/officeart/2005/8/layout/list1"/>
    <dgm:cxn modelId="{A0E47B6C-1CF7-4BDB-B67E-22E5BE52B067}" srcId="{C26CF28C-B09A-42D2-87AA-9D093D9D9DFA}" destId="{42D26C96-216E-4DFB-BD98-D87683E30818}" srcOrd="0" destOrd="0" parTransId="{47CE0BFE-D5A3-4E65-BFF8-448C9DA2F368}" sibTransId="{577AF0FE-7513-4D4B-879F-FB497F77822A}"/>
    <dgm:cxn modelId="{9B91825A-27FA-4242-9391-05BBEEAA4CC6}" type="presOf" srcId="{9F1F87E5-FB00-4547-8CFC-4C1B0A680DD6}" destId="{2B30AB1F-DEE2-4FBE-BF96-F960B3519035}" srcOrd="0" destOrd="0" presId="urn:microsoft.com/office/officeart/2005/8/layout/list1"/>
    <dgm:cxn modelId="{5C29ECAC-C97B-40E1-A8E5-F74843B4087D}" srcId="{498BA432-B518-4549-9EE5-EE28400CD680}" destId="{9F1F87E5-FB00-4547-8CFC-4C1B0A680DD6}" srcOrd="0" destOrd="0" parTransId="{1FAE570A-7C51-4AC7-9DAF-E178231D9228}" sibTransId="{C8ED983A-C036-4D86-94FE-02C4A6C71DD5}"/>
    <dgm:cxn modelId="{B2D726AF-B54A-4AA1-95FE-595777060A9C}" type="presOf" srcId="{42D26C96-216E-4DFB-BD98-D87683E30818}" destId="{ACD47E39-EE91-4B72-A5D8-A24494C87979}" srcOrd="0" destOrd="0" presId="urn:microsoft.com/office/officeart/2005/8/layout/list1"/>
    <dgm:cxn modelId="{081F5EB0-2243-44DF-A5D1-E1FE1AA8F487}" type="presOf" srcId="{498BA432-B518-4549-9EE5-EE28400CD680}" destId="{C72092A2-EE17-4426-A79B-1FC0B32229D5}" srcOrd="0" destOrd="0" presId="urn:microsoft.com/office/officeart/2005/8/layout/list1"/>
    <dgm:cxn modelId="{776DC9B2-E1ED-4129-B9C3-00E36F475445}" srcId="{03656739-26FF-4020-9B43-2E380122CC84}" destId="{C26CF28C-B09A-42D2-87AA-9D093D9D9DFA}" srcOrd="0" destOrd="0" parTransId="{E80A94E0-3959-49CB-9584-11265E29C536}" sibTransId="{ADE605AF-65D3-4877-805B-EF927CBAD18C}"/>
    <dgm:cxn modelId="{AEAA77BC-1615-4828-94AC-C1740483C1B3}" srcId="{03656739-26FF-4020-9B43-2E380122CC84}" destId="{498BA432-B518-4549-9EE5-EE28400CD680}" srcOrd="1" destOrd="0" parTransId="{E31C4ED8-71ED-4636-8E86-E53A2124ED2D}" sibTransId="{D9FE5692-FAF7-44C6-BF4F-3BFC82585C7F}"/>
    <dgm:cxn modelId="{117047C5-2E78-4625-B787-F2F5C5F15884}" type="presOf" srcId="{03656739-26FF-4020-9B43-2E380122CC84}" destId="{B9C40B9A-6086-4189-9578-2BA7FD6A0B18}" srcOrd="0" destOrd="0" presId="urn:microsoft.com/office/officeart/2005/8/layout/list1"/>
    <dgm:cxn modelId="{1035E6CD-C723-49CF-B949-05482E84CD3E}" type="presOf" srcId="{BF3BE884-AE0A-41A8-8057-15BF0A7A205E}" destId="{ACD47E39-EE91-4B72-A5D8-A24494C87979}" srcOrd="0" destOrd="1" presId="urn:microsoft.com/office/officeart/2005/8/layout/list1"/>
    <dgm:cxn modelId="{25DD120D-E28D-45A0-8B54-AD192D40E95C}" type="presParOf" srcId="{B9C40B9A-6086-4189-9578-2BA7FD6A0B18}" destId="{AD438065-E566-44D1-8B64-5F4EF97E3538}" srcOrd="0" destOrd="0" presId="urn:microsoft.com/office/officeart/2005/8/layout/list1"/>
    <dgm:cxn modelId="{51FA413E-3450-4A96-BC49-4274C150CEB6}" type="presParOf" srcId="{AD438065-E566-44D1-8B64-5F4EF97E3538}" destId="{C8AAF12D-C987-4495-A185-E19B39CF019D}" srcOrd="0" destOrd="0" presId="urn:microsoft.com/office/officeart/2005/8/layout/list1"/>
    <dgm:cxn modelId="{E706DE75-86E3-4839-A820-3A15E21FD5F1}" type="presParOf" srcId="{AD438065-E566-44D1-8B64-5F4EF97E3538}" destId="{29701BF2-71B3-42FF-96CA-8BBA722F5DE8}" srcOrd="1" destOrd="0" presId="urn:microsoft.com/office/officeart/2005/8/layout/list1"/>
    <dgm:cxn modelId="{C1F2C6F7-22DB-4030-BE82-34373329EF07}" type="presParOf" srcId="{B9C40B9A-6086-4189-9578-2BA7FD6A0B18}" destId="{FFFD0538-8656-43C8-BEDF-C82561BD6085}" srcOrd="1" destOrd="0" presId="urn:microsoft.com/office/officeart/2005/8/layout/list1"/>
    <dgm:cxn modelId="{9F1BB52F-85C5-4D09-980C-CA84C8489C23}" type="presParOf" srcId="{B9C40B9A-6086-4189-9578-2BA7FD6A0B18}" destId="{ACD47E39-EE91-4B72-A5D8-A24494C87979}" srcOrd="2" destOrd="0" presId="urn:microsoft.com/office/officeart/2005/8/layout/list1"/>
    <dgm:cxn modelId="{A0CFB152-764D-4769-879B-5003E5B9C7C4}" type="presParOf" srcId="{B9C40B9A-6086-4189-9578-2BA7FD6A0B18}" destId="{86CA89C3-E5EB-4A47-B46A-C3D140367035}" srcOrd="3" destOrd="0" presId="urn:microsoft.com/office/officeart/2005/8/layout/list1"/>
    <dgm:cxn modelId="{75DC5138-B4D4-4C51-BBC0-E44406823724}" type="presParOf" srcId="{B9C40B9A-6086-4189-9578-2BA7FD6A0B18}" destId="{C23F36C7-74BC-4304-8170-AA5A1D52DD1E}" srcOrd="4" destOrd="0" presId="urn:microsoft.com/office/officeart/2005/8/layout/list1"/>
    <dgm:cxn modelId="{41FD1BDC-530C-43E5-A008-85CB65725EF5}" type="presParOf" srcId="{C23F36C7-74BC-4304-8170-AA5A1D52DD1E}" destId="{C72092A2-EE17-4426-A79B-1FC0B32229D5}" srcOrd="0" destOrd="0" presId="urn:microsoft.com/office/officeart/2005/8/layout/list1"/>
    <dgm:cxn modelId="{54BB1F44-7AC9-4CF0-9A3A-B15AD89401B1}" type="presParOf" srcId="{C23F36C7-74BC-4304-8170-AA5A1D52DD1E}" destId="{F818C882-1BBE-41B4-BB2C-EDE59639D393}" srcOrd="1" destOrd="0" presId="urn:microsoft.com/office/officeart/2005/8/layout/list1"/>
    <dgm:cxn modelId="{689C5D18-2EC5-4581-922D-37FC80849549}" type="presParOf" srcId="{B9C40B9A-6086-4189-9578-2BA7FD6A0B18}" destId="{F21F0076-DB09-40A9-9E9E-9C6F6F16FCE4}" srcOrd="5" destOrd="0" presId="urn:microsoft.com/office/officeart/2005/8/layout/list1"/>
    <dgm:cxn modelId="{01C9E139-9C5F-4F45-9220-B44500EE9C1A}" type="presParOf" srcId="{B9C40B9A-6086-4189-9578-2BA7FD6A0B18}" destId="{2B30AB1F-DEE2-4FBE-BF96-F960B3519035}"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23515-9DDF-4174-828F-A7EB9F68AD09}">
      <dsp:nvSpPr>
        <dsp:cNvPr id="0" name=""/>
        <dsp:cNvSpPr/>
      </dsp:nvSpPr>
      <dsp:spPr>
        <a:xfrm>
          <a:off x="50" y="395193"/>
          <a:ext cx="4821263" cy="90882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IN" sz="2800" kern="1200" dirty="0"/>
            <a:t>Core Enablers</a:t>
          </a:r>
        </a:p>
      </dsp:txBody>
      <dsp:txXfrm>
        <a:off x="706108" y="528288"/>
        <a:ext cx="3409147" cy="642638"/>
      </dsp:txXfrm>
    </dsp:sp>
    <dsp:sp modelId="{88D6A68D-B0DE-4AB5-AD2F-3EA93A067A67}">
      <dsp:nvSpPr>
        <dsp:cNvPr id="0" name=""/>
        <dsp:cNvSpPr/>
      </dsp:nvSpPr>
      <dsp:spPr>
        <a:xfrm>
          <a:off x="0" y="1318196"/>
          <a:ext cx="4821263" cy="3499875"/>
        </a:xfrm>
        <a:prstGeom prst="rect">
          <a:avLst/>
        </a:prstGeom>
        <a:solidFill>
          <a:srgbClr val="D1D6DC"/>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IN" sz="2500" kern="1200" dirty="0"/>
            <a:t>Onshore Power Supply (OPS)
Port and terminal electrification
Renewable energy integration
Green fuel bunkering readiness
Digital MRV and energy management
Circular resource systems
Zero-Emission Port Zones (ZEPZ)</a:t>
          </a:r>
        </a:p>
      </dsp:txBody>
      <dsp:txXfrm>
        <a:off x="0" y="1318196"/>
        <a:ext cx="4821263" cy="3499875"/>
      </dsp:txXfrm>
    </dsp:sp>
    <dsp:sp modelId="{BD22ACE8-69AD-4200-839F-ACA8B8EACF0D}">
      <dsp:nvSpPr>
        <dsp:cNvPr id="0" name=""/>
        <dsp:cNvSpPr/>
      </dsp:nvSpPr>
      <dsp:spPr>
        <a:xfrm>
          <a:off x="5496290" y="395193"/>
          <a:ext cx="4821263" cy="90882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IN" sz="2800" kern="1200" dirty="0"/>
            <a:t>What these enable?</a:t>
          </a:r>
        </a:p>
      </dsp:txBody>
      <dsp:txXfrm>
        <a:off x="6202348" y="528288"/>
        <a:ext cx="3409147" cy="642638"/>
      </dsp:txXfrm>
    </dsp:sp>
    <dsp:sp modelId="{2DA00458-4FE8-48FB-849E-E77191911A0E}">
      <dsp:nvSpPr>
        <dsp:cNvPr id="0" name=""/>
        <dsp:cNvSpPr/>
      </dsp:nvSpPr>
      <dsp:spPr>
        <a:xfrm>
          <a:off x="5496290" y="1304021"/>
          <a:ext cx="4821263" cy="3499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Reduction of vessel and port-side emissions
Enablement of fuel transition and clean energy uptake
Standardized measurement and benchmarking
Readiness for net-zero shipping corridors</a:t>
          </a:r>
          <a:endParaRPr lang="en-IN" sz="2500" kern="1200" dirty="0"/>
        </a:p>
      </dsp:txBody>
      <dsp:txXfrm>
        <a:off x="5496290" y="1304021"/>
        <a:ext cx="4821263" cy="3499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216B3-8CF0-466C-9744-12B988BF7D9E}">
      <dsp:nvSpPr>
        <dsp:cNvPr id="0" name=""/>
        <dsp:cNvSpPr/>
      </dsp:nvSpPr>
      <dsp:spPr>
        <a:xfrm>
          <a:off x="3324" y="772146"/>
          <a:ext cx="3241271" cy="1044286"/>
        </a:xfrm>
        <a:prstGeom prst="flowChartManualOperati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IN" sz="2500" kern="1200" dirty="0"/>
            <a:t>Short Term</a:t>
          </a:r>
        </a:p>
        <a:p>
          <a:pPr marL="0" lvl="0" indent="0" algn="ctr" defTabSz="1111250">
            <a:lnSpc>
              <a:spcPct val="90000"/>
            </a:lnSpc>
            <a:spcBef>
              <a:spcPct val="0"/>
            </a:spcBef>
            <a:spcAft>
              <a:spcPct val="35000"/>
            </a:spcAft>
            <a:buNone/>
          </a:pPr>
          <a:r>
            <a:rPr lang="en-IN" sz="2500" kern="1200" dirty="0"/>
            <a:t>(to 2030)</a:t>
          </a:r>
        </a:p>
      </dsp:txBody>
      <dsp:txXfrm>
        <a:off x="651578" y="772146"/>
        <a:ext cx="1944763" cy="1044286"/>
      </dsp:txXfrm>
    </dsp:sp>
    <dsp:sp modelId="{E9EB97F0-5B72-4354-9AE3-C7507BA65422}">
      <dsp:nvSpPr>
        <dsp:cNvPr id="0" name=""/>
        <dsp:cNvSpPr/>
      </dsp:nvSpPr>
      <dsp:spPr>
        <a:xfrm>
          <a:off x="3324" y="1816433"/>
          <a:ext cx="3241271" cy="2950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Font typeface="Arial" panose="020B0604020202020204" pitchFamily="34" charset="0"/>
            <a:buChar char="•"/>
          </a:pPr>
          <a:r>
            <a:rPr lang="en-IN" sz="2500" kern="1200" dirty="0"/>
            <a:t>OPS at priority berths</a:t>
          </a:r>
        </a:p>
        <a:p>
          <a:pPr marL="228600" lvl="1" indent="-228600" algn="l" defTabSz="1111250">
            <a:lnSpc>
              <a:spcPct val="90000"/>
            </a:lnSpc>
            <a:spcBef>
              <a:spcPct val="0"/>
            </a:spcBef>
            <a:spcAft>
              <a:spcPct val="15000"/>
            </a:spcAft>
            <a:buFont typeface="Arial" panose="020B0604020202020204" pitchFamily="34" charset="0"/>
            <a:buChar char="•"/>
          </a:pPr>
          <a:r>
            <a:rPr lang="en-US" sz="2500" kern="1200" dirty="0"/>
            <a:t>Port-level emissions baseline and MRV</a:t>
          </a:r>
        </a:p>
        <a:p>
          <a:pPr marL="228600" lvl="1" indent="-228600" algn="l" defTabSz="1111250">
            <a:lnSpc>
              <a:spcPct val="90000"/>
            </a:lnSpc>
            <a:spcBef>
              <a:spcPct val="0"/>
            </a:spcBef>
            <a:spcAft>
              <a:spcPct val="15000"/>
            </a:spcAft>
            <a:buFont typeface="Arial" panose="020B0604020202020204" pitchFamily="34" charset="0"/>
            <a:buChar char="•"/>
          </a:pPr>
          <a:r>
            <a:rPr lang="en-US" sz="2500" kern="1200" dirty="0"/>
            <a:t>≥60% renewable energy at major ports</a:t>
          </a:r>
        </a:p>
      </dsp:txBody>
      <dsp:txXfrm>
        <a:off x="3324" y="1816433"/>
        <a:ext cx="3241271" cy="2950875"/>
      </dsp:txXfrm>
    </dsp:sp>
    <dsp:sp modelId="{28CF47A5-11D6-4846-B6DD-E5889995BD52}">
      <dsp:nvSpPr>
        <dsp:cNvPr id="0" name=""/>
        <dsp:cNvSpPr/>
      </dsp:nvSpPr>
      <dsp:spPr>
        <a:xfrm>
          <a:off x="3698374" y="772146"/>
          <a:ext cx="3241271" cy="1044286"/>
        </a:xfrm>
        <a:prstGeom prst="flowChartManualOperati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IN" sz="2500" kern="1200" dirty="0"/>
            <a:t>Mid Term</a:t>
          </a:r>
        </a:p>
        <a:p>
          <a:pPr marL="0" lvl="0" indent="0" algn="ctr" defTabSz="1111250">
            <a:lnSpc>
              <a:spcPct val="90000"/>
            </a:lnSpc>
            <a:spcBef>
              <a:spcPct val="0"/>
            </a:spcBef>
            <a:spcAft>
              <a:spcPct val="35000"/>
            </a:spcAft>
            <a:buNone/>
          </a:pPr>
          <a:r>
            <a:rPr lang="en-IN" sz="2500" kern="1200" dirty="0"/>
            <a:t>(2030-2040)</a:t>
          </a:r>
        </a:p>
      </dsp:txBody>
      <dsp:txXfrm>
        <a:off x="4346628" y="772146"/>
        <a:ext cx="1944763" cy="1044286"/>
      </dsp:txXfrm>
    </dsp:sp>
    <dsp:sp modelId="{A1C0A2DA-E7D6-4738-B947-35AA372E0F0F}">
      <dsp:nvSpPr>
        <dsp:cNvPr id="0" name=""/>
        <dsp:cNvSpPr/>
      </dsp:nvSpPr>
      <dsp:spPr>
        <a:xfrm>
          <a:off x="3698374" y="1816433"/>
          <a:ext cx="3241271" cy="2950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Font typeface="Arial" panose="020B0604020202020204" pitchFamily="34" charset="0"/>
            <a:buChar char="•"/>
          </a:pPr>
          <a:r>
            <a:rPr lang="en-IN" sz="2500" kern="1200" dirty="0"/>
            <a:t>Full OPS coverage</a:t>
          </a:r>
        </a:p>
        <a:p>
          <a:pPr marL="228600" lvl="1" indent="-228600" algn="l" defTabSz="1111250">
            <a:lnSpc>
              <a:spcPct val="90000"/>
            </a:lnSpc>
            <a:spcBef>
              <a:spcPct val="0"/>
            </a:spcBef>
            <a:spcAft>
              <a:spcPct val="15000"/>
            </a:spcAft>
            <a:buFont typeface="Arial" panose="020B0604020202020204" pitchFamily="34" charset="0"/>
            <a:buChar char="•"/>
          </a:pPr>
          <a:r>
            <a:rPr lang="en-IN" sz="2500" kern="1200" dirty="0"/>
            <a:t>Electrified port operations</a:t>
          </a:r>
        </a:p>
        <a:p>
          <a:pPr marL="228600" lvl="1" indent="-228600" algn="l" defTabSz="1111250">
            <a:lnSpc>
              <a:spcPct val="90000"/>
            </a:lnSpc>
            <a:spcBef>
              <a:spcPct val="0"/>
            </a:spcBef>
            <a:spcAft>
              <a:spcPct val="15000"/>
            </a:spcAft>
            <a:buFont typeface="Arial" panose="020B0604020202020204" pitchFamily="34" charset="0"/>
            <a:buChar char="•"/>
          </a:pPr>
          <a:r>
            <a:rPr lang="en-IN" sz="2500" kern="1200" dirty="0"/>
            <a:t>Operational green fuel bunkering</a:t>
          </a:r>
        </a:p>
      </dsp:txBody>
      <dsp:txXfrm>
        <a:off x="3698374" y="1816433"/>
        <a:ext cx="3241271" cy="2950875"/>
      </dsp:txXfrm>
    </dsp:sp>
    <dsp:sp modelId="{A8BA6538-0B6D-4606-9756-13E16EE5204A}">
      <dsp:nvSpPr>
        <dsp:cNvPr id="0" name=""/>
        <dsp:cNvSpPr/>
      </dsp:nvSpPr>
      <dsp:spPr>
        <a:xfrm>
          <a:off x="7393423" y="772146"/>
          <a:ext cx="3241271" cy="1044286"/>
        </a:xfrm>
        <a:prstGeom prst="flowChartManualOperati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IN" sz="2500" kern="1200" dirty="0"/>
            <a:t>Long Term</a:t>
          </a:r>
        </a:p>
        <a:p>
          <a:pPr marL="0" lvl="0" indent="0" algn="ctr" defTabSz="1111250">
            <a:lnSpc>
              <a:spcPct val="90000"/>
            </a:lnSpc>
            <a:spcBef>
              <a:spcPct val="0"/>
            </a:spcBef>
            <a:spcAft>
              <a:spcPct val="35000"/>
            </a:spcAft>
            <a:buNone/>
          </a:pPr>
          <a:r>
            <a:rPr lang="en-IN" sz="2500" kern="1200" dirty="0"/>
            <a:t>(2040-2047)</a:t>
          </a:r>
        </a:p>
      </dsp:txBody>
      <dsp:txXfrm>
        <a:off x="8041677" y="772146"/>
        <a:ext cx="1944763" cy="1044286"/>
      </dsp:txXfrm>
    </dsp:sp>
    <dsp:sp modelId="{0B938521-E034-4888-92FE-4CCE69F9B8A7}">
      <dsp:nvSpPr>
        <dsp:cNvPr id="0" name=""/>
        <dsp:cNvSpPr/>
      </dsp:nvSpPr>
      <dsp:spPr>
        <a:xfrm>
          <a:off x="7393423" y="1816433"/>
          <a:ext cx="3241271" cy="2950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Font typeface="Arial" panose="020B0604020202020204" pitchFamily="34" charset="0"/>
            <a:buChar char="•"/>
          </a:pPr>
          <a:r>
            <a:rPr lang="en-IN" sz="2500" kern="1200" dirty="0"/>
            <a:t>Near-zero emission port operations</a:t>
          </a:r>
        </a:p>
        <a:p>
          <a:pPr marL="228600" lvl="1" indent="-228600" algn="l" defTabSz="1111250">
            <a:lnSpc>
              <a:spcPct val="90000"/>
            </a:lnSpc>
            <a:spcBef>
              <a:spcPct val="0"/>
            </a:spcBef>
            <a:spcAft>
              <a:spcPct val="15000"/>
            </a:spcAft>
            <a:buFont typeface="Arial" panose="020B0604020202020204" pitchFamily="34" charset="0"/>
            <a:buChar char="•"/>
          </a:pPr>
          <a:r>
            <a:rPr lang="en-US" sz="2500" kern="1200" dirty="0"/>
            <a:t>Net-zero shipping and logistics corridors</a:t>
          </a:r>
        </a:p>
      </dsp:txBody>
      <dsp:txXfrm>
        <a:off x="7393423" y="1816433"/>
        <a:ext cx="3241271" cy="2950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D535-FFD0-4DE2-8184-E921763B6D81}">
      <dsp:nvSpPr>
        <dsp:cNvPr id="0" name=""/>
        <dsp:cNvSpPr/>
      </dsp:nvSpPr>
      <dsp:spPr>
        <a:xfrm>
          <a:off x="0" y="401389"/>
          <a:ext cx="10160000" cy="1190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354076" rIns="788529" bIns="156464" numCol="1" spcCol="1270" anchor="t" anchorCtr="0">
          <a:noAutofit/>
        </a:bodyPr>
        <a:lstStyle/>
        <a:p>
          <a:pPr marL="228600" lvl="1" indent="-228600" algn="l" defTabSz="977900">
            <a:lnSpc>
              <a:spcPct val="90000"/>
            </a:lnSpc>
            <a:spcBef>
              <a:spcPct val="0"/>
            </a:spcBef>
            <a:spcAft>
              <a:spcPct val="15000"/>
            </a:spcAft>
            <a:buChar char="•"/>
          </a:pPr>
          <a:r>
            <a:rPr lang="en-IN" sz="2200" kern="1200" dirty="0"/>
            <a:t>Policy Ownership</a:t>
          </a:r>
        </a:p>
        <a:p>
          <a:pPr marL="228600" lvl="1" indent="-228600" algn="l" defTabSz="977900">
            <a:lnSpc>
              <a:spcPct val="90000"/>
            </a:lnSpc>
            <a:spcBef>
              <a:spcPct val="0"/>
            </a:spcBef>
            <a:spcAft>
              <a:spcPct val="15000"/>
            </a:spcAft>
            <a:buChar char="•"/>
          </a:pPr>
          <a:r>
            <a:rPr lang="en-IN" sz="2200" kern="1200" dirty="0"/>
            <a:t>Inter-ministerial coordination</a:t>
          </a:r>
        </a:p>
      </dsp:txBody>
      <dsp:txXfrm>
        <a:off x="0" y="401389"/>
        <a:ext cx="10160000" cy="1190700"/>
      </dsp:txXfrm>
    </dsp:sp>
    <dsp:sp modelId="{5BCCACF1-1B23-43C2-A69F-501EE9AE80B2}">
      <dsp:nvSpPr>
        <dsp:cNvPr id="0" name=""/>
        <dsp:cNvSpPr/>
      </dsp:nvSpPr>
      <dsp:spPr>
        <a:xfrm>
          <a:off x="508000" y="14483"/>
          <a:ext cx="7112000" cy="6821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977900">
            <a:lnSpc>
              <a:spcPct val="90000"/>
            </a:lnSpc>
            <a:spcBef>
              <a:spcPct val="0"/>
            </a:spcBef>
            <a:spcAft>
              <a:spcPct val="35000"/>
            </a:spcAft>
            <a:buNone/>
          </a:pPr>
          <a:r>
            <a:rPr lang="en-IN" sz="2200" b="1" kern="1200" dirty="0"/>
            <a:t>Policy &amp; Oversight</a:t>
          </a:r>
          <a:br>
            <a:rPr lang="en-IN" sz="2200" kern="1200" dirty="0"/>
          </a:br>
          <a:r>
            <a:rPr lang="en-IN" sz="2200" i="1" kern="1200" dirty="0"/>
            <a:t>MoPSW</a:t>
          </a:r>
        </a:p>
      </dsp:txBody>
      <dsp:txXfrm>
        <a:off x="541298" y="47781"/>
        <a:ext cx="7045404" cy="615510"/>
      </dsp:txXfrm>
    </dsp:sp>
    <dsp:sp modelId="{C16C5E40-0CCD-4E13-B9CE-B7F6ED842860}">
      <dsp:nvSpPr>
        <dsp:cNvPr id="0" name=""/>
        <dsp:cNvSpPr/>
      </dsp:nvSpPr>
      <dsp:spPr>
        <a:xfrm>
          <a:off x="0" y="2049098"/>
          <a:ext cx="10160000" cy="126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354076" rIns="78852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MRV frameworks &amp; benchmarks
National monitoring and reporting</a:t>
          </a:r>
          <a:endParaRPr lang="en-IN" sz="2200" kern="1200" dirty="0"/>
        </a:p>
      </dsp:txBody>
      <dsp:txXfrm>
        <a:off x="0" y="2049098"/>
        <a:ext cx="10160000" cy="1260000"/>
      </dsp:txXfrm>
    </dsp:sp>
    <dsp:sp modelId="{8B409E42-339C-44AD-A0F6-3FD07CD062B7}">
      <dsp:nvSpPr>
        <dsp:cNvPr id="0" name=""/>
        <dsp:cNvSpPr/>
      </dsp:nvSpPr>
      <dsp:spPr>
        <a:xfrm>
          <a:off x="508000" y="1700089"/>
          <a:ext cx="7112000" cy="6442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977900">
            <a:lnSpc>
              <a:spcPct val="90000"/>
            </a:lnSpc>
            <a:spcBef>
              <a:spcPct val="0"/>
            </a:spcBef>
            <a:spcAft>
              <a:spcPct val="35000"/>
            </a:spcAft>
            <a:buNone/>
          </a:pPr>
          <a:r>
            <a:rPr lang="en-US" sz="2200" b="1" kern="1200" dirty="0"/>
            <a:t>National Coordination &amp; MRV</a:t>
          </a:r>
          <a:br>
            <a:rPr lang="en-US" sz="2200" kern="1200" dirty="0"/>
          </a:br>
          <a:r>
            <a:rPr lang="en-US" sz="2200" i="1" kern="1200" dirty="0"/>
            <a:t>NGSP nodal mechanism</a:t>
          </a:r>
          <a:endParaRPr lang="en-IN" sz="2200" kern="1200" dirty="0"/>
        </a:p>
      </dsp:txBody>
      <dsp:txXfrm>
        <a:off x="539448" y="1731537"/>
        <a:ext cx="7049104" cy="581313"/>
      </dsp:txXfrm>
    </dsp:sp>
    <dsp:sp modelId="{D1CBDAD0-0452-4CF3-85CE-C42858287BAF}">
      <dsp:nvSpPr>
        <dsp:cNvPr id="0" name=""/>
        <dsp:cNvSpPr/>
      </dsp:nvSpPr>
      <dsp:spPr>
        <a:xfrm>
          <a:off x="0" y="3721898"/>
          <a:ext cx="10160000" cy="126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354076" rIns="78852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Technical toolkits, pilot programs, and model frameworks
Capacity building, training support, and implementation guidance</a:t>
          </a:r>
          <a:endParaRPr lang="en-IN" sz="2200" kern="1200" dirty="0"/>
        </a:p>
      </dsp:txBody>
      <dsp:txXfrm>
        <a:off x="0" y="3721898"/>
        <a:ext cx="10160000" cy="1260000"/>
      </dsp:txXfrm>
    </dsp:sp>
    <dsp:sp modelId="{EF113BE8-EAED-4BAF-9653-33AE720D8711}">
      <dsp:nvSpPr>
        <dsp:cNvPr id="0" name=""/>
        <dsp:cNvSpPr/>
      </dsp:nvSpPr>
      <dsp:spPr>
        <a:xfrm>
          <a:off x="508000" y="3417098"/>
          <a:ext cx="7112000" cy="599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977900">
            <a:lnSpc>
              <a:spcPct val="90000"/>
            </a:lnSpc>
            <a:spcBef>
              <a:spcPct val="0"/>
            </a:spcBef>
            <a:spcAft>
              <a:spcPct val="35000"/>
            </a:spcAft>
            <a:buNone/>
          </a:pPr>
          <a:r>
            <a:rPr lang="en-IN" sz="2200" b="1" kern="1200" dirty="0"/>
            <a:t>Technical Support &amp; Capacity</a:t>
          </a:r>
          <a:br>
            <a:rPr lang="en-IN" sz="2200" kern="1200" dirty="0"/>
          </a:br>
          <a:r>
            <a:rPr lang="en-IN" sz="2200" i="1" kern="1200" dirty="0"/>
            <a:t>NCoEGPS / Centres of Excellence</a:t>
          </a:r>
          <a:endParaRPr lang="en-IN" sz="2200" kern="1200" dirty="0"/>
        </a:p>
      </dsp:txBody>
      <dsp:txXfrm>
        <a:off x="537290" y="3446388"/>
        <a:ext cx="7053420" cy="5414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D535-FFD0-4DE2-8184-E921763B6D81}">
      <dsp:nvSpPr>
        <dsp:cNvPr id="0" name=""/>
        <dsp:cNvSpPr/>
      </dsp:nvSpPr>
      <dsp:spPr>
        <a:xfrm>
          <a:off x="0" y="302807"/>
          <a:ext cx="10160000" cy="154800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687324" rIns="78852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Standards development and certification
Compliance oversight and verification</a:t>
          </a:r>
          <a:endParaRPr lang="en-IN" sz="2200" kern="1200" dirty="0"/>
        </a:p>
      </dsp:txBody>
      <dsp:txXfrm>
        <a:off x="0" y="302807"/>
        <a:ext cx="10160000" cy="1548009"/>
      </dsp:txXfrm>
    </dsp:sp>
    <dsp:sp modelId="{5BCCACF1-1B23-43C2-A69F-501EE9AE80B2}">
      <dsp:nvSpPr>
        <dsp:cNvPr id="0" name=""/>
        <dsp:cNvSpPr/>
      </dsp:nvSpPr>
      <dsp:spPr>
        <a:xfrm>
          <a:off x="522991" y="156218"/>
          <a:ext cx="7112000" cy="7920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977900">
            <a:lnSpc>
              <a:spcPct val="90000"/>
            </a:lnSpc>
            <a:spcBef>
              <a:spcPct val="0"/>
            </a:spcBef>
            <a:spcAft>
              <a:spcPct val="35000"/>
            </a:spcAft>
            <a:buNone/>
          </a:pPr>
          <a:r>
            <a:rPr lang="en-IN" sz="2200" b="1" kern="1200" dirty="0"/>
            <a:t>Regulation &amp; Compliance</a:t>
          </a:r>
          <a:br>
            <a:rPr lang="en-IN" sz="2200" kern="1200" dirty="0"/>
          </a:br>
          <a:r>
            <a:rPr lang="en-IN" sz="2200" i="1" kern="1200" dirty="0"/>
            <a:t>DGS, SPCBs, Standards bodies</a:t>
          </a:r>
        </a:p>
      </dsp:txBody>
      <dsp:txXfrm>
        <a:off x="561653" y="194880"/>
        <a:ext cx="7034676" cy="714681"/>
      </dsp:txXfrm>
    </dsp:sp>
    <dsp:sp modelId="{C16C5E40-0CCD-4E13-B9CE-B7F6ED842860}">
      <dsp:nvSpPr>
        <dsp:cNvPr id="0" name=""/>
        <dsp:cNvSpPr/>
      </dsp:nvSpPr>
      <dsp:spPr>
        <a:xfrm>
          <a:off x="0" y="2310580"/>
          <a:ext cx="10160000" cy="15183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687324" rIns="78852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OPS and electrification deployment through appropriate PPPs
MRV data submission and project facilitation mechanisms</a:t>
          </a:r>
          <a:endParaRPr lang="en-IN" sz="2200" kern="1200" dirty="0"/>
        </a:p>
      </dsp:txBody>
      <dsp:txXfrm>
        <a:off x="0" y="2310580"/>
        <a:ext cx="10160000" cy="1518340"/>
      </dsp:txXfrm>
    </dsp:sp>
    <dsp:sp modelId="{8B409E42-339C-44AD-A0F6-3FD07CD062B7}">
      <dsp:nvSpPr>
        <dsp:cNvPr id="0" name=""/>
        <dsp:cNvSpPr/>
      </dsp:nvSpPr>
      <dsp:spPr>
        <a:xfrm>
          <a:off x="537982" y="1876618"/>
          <a:ext cx="7112000" cy="7559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977900">
            <a:lnSpc>
              <a:spcPct val="90000"/>
            </a:lnSpc>
            <a:spcBef>
              <a:spcPct val="0"/>
            </a:spcBef>
            <a:spcAft>
              <a:spcPct val="35000"/>
            </a:spcAft>
            <a:buNone/>
          </a:pPr>
          <a:r>
            <a:rPr lang="en-IN" sz="2200" b="1" kern="1200" dirty="0"/>
            <a:t>Execution</a:t>
          </a:r>
          <a:br>
            <a:rPr lang="en-IN" sz="2200" kern="1200" dirty="0"/>
          </a:br>
          <a:r>
            <a:rPr lang="en-IN" sz="2200" i="1" kern="1200" dirty="0"/>
            <a:t>Port Authorities &amp; State Maritime Boards</a:t>
          </a:r>
          <a:endParaRPr lang="en-IN" sz="2200" kern="1200" dirty="0"/>
        </a:p>
      </dsp:txBody>
      <dsp:txXfrm>
        <a:off x="574887" y="1913523"/>
        <a:ext cx="7038190" cy="682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11555-46CF-459C-B179-25D807189CD4}">
      <dsp:nvSpPr>
        <dsp:cNvPr id="0" name=""/>
        <dsp:cNvSpPr/>
      </dsp:nvSpPr>
      <dsp:spPr>
        <a:xfrm>
          <a:off x="50" y="14517"/>
          <a:ext cx="4842083" cy="132480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IN" sz="2400" kern="1200" dirty="0"/>
            <a:t>What the estimate covers?</a:t>
          </a:r>
        </a:p>
      </dsp:txBody>
      <dsp:txXfrm>
        <a:off x="709157" y="208529"/>
        <a:ext cx="3423869" cy="936776"/>
      </dsp:txXfrm>
    </dsp:sp>
    <dsp:sp modelId="{A3015F18-38C3-4299-BAA0-FEEB4F3D604E}">
      <dsp:nvSpPr>
        <dsp:cNvPr id="0" name=""/>
        <dsp:cNvSpPr/>
      </dsp:nvSpPr>
      <dsp:spPr>
        <a:xfrm>
          <a:off x="50" y="1335355"/>
          <a:ext cx="4842083" cy="2931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N" sz="2000" kern="1200" dirty="0"/>
            <a:t>Shore power systems and port electrification (berths, terminals, equipment)
Renewable energy integration and grid interface upgrades
Green fuel bunkering readiness and safety systems
Digital MRV, emissions accounting, and energy management systems</a:t>
          </a:r>
        </a:p>
      </dsp:txBody>
      <dsp:txXfrm>
        <a:off x="50" y="1335355"/>
        <a:ext cx="4842083" cy="2931399"/>
      </dsp:txXfrm>
    </dsp:sp>
    <dsp:sp modelId="{4BEF7E0A-981F-4596-BB79-FE907D76555F}">
      <dsp:nvSpPr>
        <dsp:cNvPr id="0" name=""/>
        <dsp:cNvSpPr/>
      </dsp:nvSpPr>
      <dsp:spPr>
        <a:xfrm>
          <a:off x="5520025" y="16497"/>
          <a:ext cx="4842083" cy="132480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IN" sz="2400" kern="1200" dirty="0"/>
            <a:t>Key assumptions</a:t>
          </a:r>
        </a:p>
      </dsp:txBody>
      <dsp:txXfrm>
        <a:off x="6229132" y="210509"/>
        <a:ext cx="3423869" cy="936776"/>
      </dsp:txXfrm>
    </dsp:sp>
    <dsp:sp modelId="{7FD3AA37-636B-4B5A-8692-F4E1C77C22B2}">
      <dsp:nvSpPr>
        <dsp:cNvPr id="0" name=""/>
        <dsp:cNvSpPr/>
      </dsp:nvSpPr>
      <dsp:spPr>
        <a:xfrm>
          <a:off x="5520025" y="1341297"/>
          <a:ext cx="4842083" cy="292347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Phased rollout across major and non-major ports based on readiness
Differentiated requirements across cargo types and port profiles
Blended financing through PPPs, green finance, VGF, and multilateral funding</a:t>
          </a:r>
          <a:endParaRPr lang="en-IN" sz="2000" kern="1200" dirty="0"/>
        </a:p>
      </dsp:txBody>
      <dsp:txXfrm>
        <a:off x="5520025" y="1341297"/>
        <a:ext cx="4842083" cy="29234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33B91-5403-4E41-9716-03954B42B437}">
      <dsp:nvSpPr>
        <dsp:cNvPr id="0" name=""/>
        <dsp:cNvSpPr/>
      </dsp:nvSpPr>
      <dsp:spPr>
        <a:xfrm>
          <a:off x="0" y="252491"/>
          <a:ext cx="10515600" cy="13655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70688" numCol="1" spcCol="1270" anchor="t" anchorCtr="0">
          <a:noAutofit/>
        </a:bodyPr>
        <a:lstStyle/>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t>Training for port officials and terminal operators</a:t>
          </a:r>
          <a:endParaRPr lang="en-IN" sz="2400" kern="1200" dirty="0"/>
        </a:p>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t>Skills in OPS, electrification, green fuels and MRV</a:t>
          </a:r>
          <a:endParaRPr lang="en-IN" sz="2400" kern="1200" dirty="0"/>
        </a:p>
      </dsp:txBody>
      <dsp:txXfrm>
        <a:off x="0" y="252491"/>
        <a:ext cx="10515600" cy="1365525"/>
      </dsp:txXfrm>
    </dsp:sp>
    <dsp:sp modelId="{B7B00061-9BB5-4C16-A06F-8118FFDD5AB5}">
      <dsp:nvSpPr>
        <dsp:cNvPr id="0" name=""/>
        <dsp:cNvSpPr/>
      </dsp:nvSpPr>
      <dsp:spPr>
        <a:xfrm>
          <a:off x="525780" y="13811"/>
          <a:ext cx="6479965" cy="48960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IN" sz="2800" kern="1200" dirty="0">
              <a:solidFill>
                <a:schemeClr val="bg1"/>
              </a:solidFill>
            </a:rPr>
            <a:t>Human Capacity</a:t>
          </a:r>
        </a:p>
      </dsp:txBody>
      <dsp:txXfrm>
        <a:off x="549680" y="37711"/>
        <a:ext cx="6432165" cy="441800"/>
      </dsp:txXfrm>
    </dsp:sp>
    <dsp:sp modelId="{EE0DB143-8D34-47F3-B0F7-73B5964BF12E}">
      <dsp:nvSpPr>
        <dsp:cNvPr id="0" name=""/>
        <dsp:cNvSpPr/>
      </dsp:nvSpPr>
      <dsp:spPr>
        <a:xfrm>
          <a:off x="0" y="1948496"/>
          <a:ext cx="10515600" cy="13655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70688" numCol="1" spcCol="1270" anchor="t" anchorCtr="0">
          <a:noAutofit/>
        </a:bodyPr>
        <a:lstStyle/>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Strengthening port authorities and state maritime boards</a:t>
          </a:r>
          <a:endParaRPr lang="en-IN" sz="2400" kern="1200" dirty="0">
            <a:solidFill>
              <a:prstClr val="black">
                <a:hueOff val="0"/>
                <a:satOff val="0"/>
                <a:lumOff val="0"/>
                <a:alphaOff val="0"/>
              </a:prstClr>
            </a:solidFill>
            <a:latin typeface="Aptos" panose="02110004020202020204"/>
            <a:ea typeface="+mn-ea"/>
            <a:cs typeface="+mn-cs"/>
          </a:endParaRPr>
        </a:p>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Dedicated green port cells and nodal officers</a:t>
          </a:r>
          <a:endParaRPr lang="en-IN" sz="2400" kern="1200" dirty="0">
            <a:solidFill>
              <a:prstClr val="black">
                <a:hueOff val="0"/>
                <a:satOff val="0"/>
                <a:lumOff val="0"/>
                <a:alphaOff val="0"/>
              </a:prstClr>
            </a:solidFill>
            <a:latin typeface="Aptos" panose="02110004020202020204"/>
            <a:ea typeface="+mn-ea"/>
            <a:cs typeface="+mn-cs"/>
          </a:endParaRPr>
        </a:p>
      </dsp:txBody>
      <dsp:txXfrm>
        <a:off x="0" y="1948496"/>
        <a:ext cx="10515600" cy="1365525"/>
      </dsp:txXfrm>
    </dsp:sp>
    <dsp:sp modelId="{D430EFBF-9F7A-4A7C-B51F-0139E8F3DE3A}">
      <dsp:nvSpPr>
        <dsp:cNvPr id="0" name=""/>
        <dsp:cNvSpPr/>
      </dsp:nvSpPr>
      <dsp:spPr>
        <a:xfrm>
          <a:off x="525780" y="1709816"/>
          <a:ext cx="6479965" cy="489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IN" sz="2800" kern="1200" dirty="0"/>
            <a:t>Institutional Capacity</a:t>
          </a:r>
        </a:p>
      </dsp:txBody>
      <dsp:txXfrm>
        <a:off x="549680" y="1733716"/>
        <a:ext cx="6432165" cy="441800"/>
      </dsp:txXfrm>
    </dsp:sp>
    <dsp:sp modelId="{80860382-0B68-4D86-B89E-1FD734BF8F80}">
      <dsp:nvSpPr>
        <dsp:cNvPr id="0" name=""/>
        <dsp:cNvSpPr/>
      </dsp:nvSpPr>
      <dsp:spPr>
        <a:xfrm>
          <a:off x="0" y="3644501"/>
          <a:ext cx="10515600" cy="13655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70688" numCol="1" spcCol="1270" anchor="t" anchorCtr="0">
          <a:noAutofit/>
        </a:bodyPr>
        <a:lstStyle/>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SOPs for OPS, green bunkering, and electrified equipment</a:t>
          </a:r>
          <a:endParaRPr lang="en-IN" sz="2400" kern="1200" dirty="0">
            <a:solidFill>
              <a:prstClr val="black">
                <a:hueOff val="0"/>
                <a:satOff val="0"/>
                <a:lumOff val="0"/>
                <a:alphaOff val="0"/>
              </a:prstClr>
            </a:solidFill>
            <a:latin typeface="Aptos" panose="02110004020202020204"/>
            <a:ea typeface="+mn-ea"/>
            <a:cs typeface="+mn-cs"/>
          </a:endParaRPr>
        </a:p>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Standard toolkits and safety protocols</a:t>
          </a:r>
          <a:endParaRPr lang="en-IN" sz="2400" kern="1200" dirty="0">
            <a:solidFill>
              <a:prstClr val="black">
                <a:hueOff val="0"/>
                <a:satOff val="0"/>
                <a:lumOff val="0"/>
                <a:alphaOff val="0"/>
              </a:prstClr>
            </a:solidFill>
            <a:latin typeface="Aptos" panose="02110004020202020204"/>
            <a:ea typeface="+mn-ea"/>
            <a:cs typeface="+mn-cs"/>
          </a:endParaRPr>
        </a:p>
      </dsp:txBody>
      <dsp:txXfrm>
        <a:off x="0" y="3644501"/>
        <a:ext cx="10515600" cy="1365525"/>
      </dsp:txXfrm>
    </dsp:sp>
    <dsp:sp modelId="{F28BE6D5-C12B-47BE-9051-EC342296B2E2}">
      <dsp:nvSpPr>
        <dsp:cNvPr id="0" name=""/>
        <dsp:cNvSpPr/>
      </dsp:nvSpPr>
      <dsp:spPr>
        <a:xfrm>
          <a:off x="525780" y="3405821"/>
          <a:ext cx="6479965" cy="489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IN" sz="2800" kern="1200" dirty="0"/>
            <a:t>Technical and Operational Capacity</a:t>
          </a:r>
        </a:p>
      </dsp:txBody>
      <dsp:txXfrm>
        <a:off x="549680" y="3429721"/>
        <a:ext cx="6432165" cy="441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47E39-EE91-4B72-A5D8-A24494C87979}">
      <dsp:nvSpPr>
        <dsp:cNvPr id="0" name=""/>
        <dsp:cNvSpPr/>
      </dsp:nvSpPr>
      <dsp:spPr>
        <a:xfrm>
          <a:off x="0" y="828188"/>
          <a:ext cx="10515600" cy="136800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70688" numCol="1" spcCol="1270" anchor="t" anchorCtr="0">
          <a:noAutofit/>
        </a:bodyPr>
        <a:lstStyle/>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Emissions accounting and MRV systems</a:t>
          </a:r>
          <a:endParaRPr lang="en-IN" sz="2400" kern="1200" dirty="0">
            <a:solidFill>
              <a:prstClr val="black">
                <a:hueOff val="0"/>
                <a:satOff val="0"/>
                <a:lumOff val="0"/>
                <a:alphaOff val="0"/>
              </a:prstClr>
            </a:solidFill>
            <a:latin typeface="Aptos" panose="02110004020202020204"/>
            <a:ea typeface="+mn-ea"/>
            <a:cs typeface="+mn-cs"/>
          </a:endParaRPr>
        </a:p>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Integration with NLP-Marine and port MIS</a:t>
          </a:r>
          <a:endParaRPr lang="en-IN" sz="2400" kern="1200" dirty="0">
            <a:solidFill>
              <a:prstClr val="black">
                <a:hueOff val="0"/>
                <a:satOff val="0"/>
                <a:lumOff val="0"/>
                <a:alphaOff val="0"/>
              </a:prstClr>
            </a:solidFill>
            <a:latin typeface="Aptos" panose="02110004020202020204"/>
            <a:ea typeface="+mn-ea"/>
            <a:cs typeface="+mn-cs"/>
          </a:endParaRPr>
        </a:p>
      </dsp:txBody>
      <dsp:txXfrm>
        <a:off x="0" y="828188"/>
        <a:ext cx="10515600" cy="1368005"/>
      </dsp:txXfrm>
    </dsp:sp>
    <dsp:sp modelId="{29701BF2-71B3-42FF-96CA-8BBA722F5DE8}">
      <dsp:nvSpPr>
        <dsp:cNvPr id="0" name=""/>
        <dsp:cNvSpPr/>
      </dsp:nvSpPr>
      <dsp:spPr>
        <a:xfrm>
          <a:off x="615719" y="610814"/>
          <a:ext cx="6479965" cy="489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IN" sz="2800" kern="1200" dirty="0"/>
            <a:t>Digital and Data Capacity</a:t>
          </a:r>
        </a:p>
      </dsp:txBody>
      <dsp:txXfrm>
        <a:off x="639620" y="634715"/>
        <a:ext cx="6432163" cy="441804"/>
      </dsp:txXfrm>
    </dsp:sp>
    <dsp:sp modelId="{2B30AB1F-DEE2-4FBE-BF96-F960B3519035}">
      <dsp:nvSpPr>
        <dsp:cNvPr id="0" name=""/>
        <dsp:cNvSpPr/>
      </dsp:nvSpPr>
      <dsp:spPr>
        <a:xfrm>
          <a:off x="0" y="2475316"/>
          <a:ext cx="10515600" cy="136440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70688" numCol="1" spcCol="1270" anchor="t" anchorCtr="0">
          <a:noAutofit/>
        </a:bodyPr>
        <a:lstStyle/>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Engagement of MSMEs and service providers</a:t>
          </a:r>
          <a:endParaRPr lang="en-IN" sz="2400" kern="1200" dirty="0">
            <a:solidFill>
              <a:prstClr val="black">
                <a:hueOff val="0"/>
                <a:satOff val="0"/>
                <a:lumOff val="0"/>
                <a:alphaOff val="0"/>
              </a:prstClr>
            </a:solidFill>
            <a:latin typeface="Aptos" panose="02110004020202020204"/>
            <a:ea typeface="+mn-ea"/>
            <a:cs typeface="+mn-cs"/>
          </a:endParaRPr>
        </a:p>
        <a:p>
          <a:pPr marL="228600" lvl="1" indent="-457200" algn="l" defTabSz="1066800">
            <a:lnSpc>
              <a:spcPct val="105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ptos" panose="02110004020202020204"/>
              <a:ea typeface="+mn-ea"/>
              <a:cs typeface="+mn-cs"/>
            </a:rPr>
            <a:t>Training of local workforce and communities</a:t>
          </a:r>
          <a:endParaRPr lang="en-IN" sz="2400" kern="1200" dirty="0">
            <a:solidFill>
              <a:prstClr val="black">
                <a:hueOff val="0"/>
                <a:satOff val="0"/>
                <a:lumOff val="0"/>
                <a:alphaOff val="0"/>
              </a:prstClr>
            </a:solidFill>
            <a:latin typeface="Aptos" panose="02110004020202020204"/>
            <a:ea typeface="+mn-ea"/>
            <a:cs typeface="+mn-cs"/>
          </a:endParaRPr>
        </a:p>
      </dsp:txBody>
      <dsp:txXfrm>
        <a:off x="0" y="2475316"/>
        <a:ext cx="10515600" cy="1364405"/>
      </dsp:txXfrm>
    </dsp:sp>
    <dsp:sp modelId="{F818C882-1BBE-41B4-BB2C-EDE59639D393}">
      <dsp:nvSpPr>
        <dsp:cNvPr id="0" name=""/>
        <dsp:cNvSpPr/>
      </dsp:nvSpPr>
      <dsp:spPr>
        <a:xfrm>
          <a:off x="540769" y="2178189"/>
          <a:ext cx="6479965" cy="5222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IN" sz="2800" kern="1200" dirty="0"/>
            <a:t>Ecosystem &amp; Inclusion</a:t>
          </a:r>
        </a:p>
      </dsp:txBody>
      <dsp:txXfrm>
        <a:off x="566262" y="2203682"/>
        <a:ext cx="6428979" cy="47124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38907-926E-450A-AF98-C45F997C607B}" type="datetimeFigureOut">
              <a:rPr lang="en-IN" smtClean="0"/>
              <a:t>12-01-2026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130E6-735C-473B-81A5-E675C3F28BF2}" type="slidenum">
              <a:rPr lang="en-IN" smtClean="0"/>
              <a:t>‹#›</a:t>
            </a:fld>
            <a:endParaRPr lang="en-IN"/>
          </a:p>
        </p:txBody>
      </p:sp>
    </p:spTree>
    <p:extLst>
      <p:ext uri="{BB962C8B-B14F-4D97-AF65-F5344CB8AC3E}">
        <p14:creationId xmlns:p14="http://schemas.microsoft.com/office/powerpoint/2010/main" val="3980873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D562-23C4-837D-29EA-252AD4BD97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6C45807-8D30-EAB9-382F-636489FD2B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3CBC5E3-C8A2-2C41-464D-7FD96AACDDEC}"/>
              </a:ext>
            </a:extLst>
          </p:cNvPr>
          <p:cNvSpPr>
            <a:spLocks noGrp="1"/>
          </p:cNvSpPr>
          <p:nvPr>
            <p:ph type="dt" sz="half" idx="10"/>
          </p:nvPr>
        </p:nvSpPr>
        <p:spPr/>
        <p:txBody>
          <a:bodyPr/>
          <a:lstStyle/>
          <a:p>
            <a:fld id="{7AC7D59E-C1DA-4E16-A6B6-1C9A62BCE597}" type="datetimeFigureOut">
              <a:rPr lang="en-IN" smtClean="0"/>
              <a:t>12-01-2026</a:t>
            </a:fld>
            <a:endParaRPr lang="en-IN"/>
          </a:p>
        </p:txBody>
      </p:sp>
      <p:sp>
        <p:nvSpPr>
          <p:cNvPr id="5" name="Footer Placeholder 4">
            <a:extLst>
              <a:ext uri="{FF2B5EF4-FFF2-40B4-BE49-F238E27FC236}">
                <a16:creationId xmlns:a16="http://schemas.microsoft.com/office/drawing/2014/main" id="{A0170D95-057F-1358-1F85-05AC4DFAD0D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A6FB485-4A9C-375F-A4C1-EB312920585B}"/>
              </a:ext>
            </a:extLst>
          </p:cNvPr>
          <p:cNvSpPr>
            <a:spLocks noGrp="1"/>
          </p:cNvSpPr>
          <p:nvPr>
            <p:ph type="sldNum" sz="quarter" idx="12"/>
          </p:nvPr>
        </p:nvSpPr>
        <p:spPr/>
        <p:txBody>
          <a:bodyPr/>
          <a:lstStyle/>
          <a:p>
            <a:fld id="{DF73495E-7F3C-4F34-8A93-FBF75F92DB22}" type="slidenum">
              <a:rPr lang="en-IN" smtClean="0"/>
              <a:t>‹#›</a:t>
            </a:fld>
            <a:endParaRPr lang="en-IN"/>
          </a:p>
        </p:txBody>
      </p:sp>
    </p:spTree>
    <p:extLst>
      <p:ext uri="{BB962C8B-B14F-4D97-AF65-F5344CB8AC3E}">
        <p14:creationId xmlns:p14="http://schemas.microsoft.com/office/powerpoint/2010/main" val="98007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C895-84F6-D7F1-E0C7-9B0AC5D59EB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539FA4F-0E41-1C64-CB69-F59D938D7E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2F4E6B9-4093-E860-8EC3-25460397C7BF}"/>
              </a:ext>
            </a:extLst>
          </p:cNvPr>
          <p:cNvSpPr>
            <a:spLocks noGrp="1"/>
          </p:cNvSpPr>
          <p:nvPr>
            <p:ph type="dt" sz="half" idx="10"/>
          </p:nvPr>
        </p:nvSpPr>
        <p:spPr/>
        <p:txBody>
          <a:bodyPr/>
          <a:lstStyle/>
          <a:p>
            <a:fld id="{7AC7D59E-C1DA-4E16-A6B6-1C9A62BCE597}" type="datetimeFigureOut">
              <a:rPr lang="en-IN" smtClean="0"/>
              <a:t>12-01-2026</a:t>
            </a:fld>
            <a:endParaRPr lang="en-IN"/>
          </a:p>
        </p:txBody>
      </p:sp>
      <p:sp>
        <p:nvSpPr>
          <p:cNvPr id="5" name="Footer Placeholder 4">
            <a:extLst>
              <a:ext uri="{FF2B5EF4-FFF2-40B4-BE49-F238E27FC236}">
                <a16:creationId xmlns:a16="http://schemas.microsoft.com/office/drawing/2014/main" id="{394236C5-FBA6-14DD-1230-3607C77A613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ADCF8D0-1C88-07BA-512D-9C77823676B9}"/>
              </a:ext>
            </a:extLst>
          </p:cNvPr>
          <p:cNvSpPr>
            <a:spLocks noGrp="1"/>
          </p:cNvSpPr>
          <p:nvPr>
            <p:ph type="sldNum" sz="quarter" idx="12"/>
          </p:nvPr>
        </p:nvSpPr>
        <p:spPr/>
        <p:txBody>
          <a:bodyPr/>
          <a:lstStyle/>
          <a:p>
            <a:fld id="{DF73495E-7F3C-4F34-8A93-FBF75F92DB22}" type="slidenum">
              <a:rPr lang="en-IN" smtClean="0"/>
              <a:t>‹#›</a:t>
            </a:fld>
            <a:endParaRPr lang="en-IN"/>
          </a:p>
        </p:txBody>
      </p:sp>
    </p:spTree>
    <p:extLst>
      <p:ext uri="{BB962C8B-B14F-4D97-AF65-F5344CB8AC3E}">
        <p14:creationId xmlns:p14="http://schemas.microsoft.com/office/powerpoint/2010/main" val="318309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542B0C-D0BD-2B40-DC28-DDAA97BE9C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6A26933-45AC-1738-C26D-04C094ECBA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DB45CCF-BE12-E371-9151-1537454FF944}"/>
              </a:ext>
            </a:extLst>
          </p:cNvPr>
          <p:cNvSpPr>
            <a:spLocks noGrp="1"/>
          </p:cNvSpPr>
          <p:nvPr>
            <p:ph type="dt" sz="half" idx="10"/>
          </p:nvPr>
        </p:nvSpPr>
        <p:spPr/>
        <p:txBody>
          <a:bodyPr/>
          <a:lstStyle/>
          <a:p>
            <a:fld id="{7AC7D59E-C1DA-4E16-A6B6-1C9A62BCE597}" type="datetimeFigureOut">
              <a:rPr lang="en-IN" smtClean="0"/>
              <a:t>12-01-2026</a:t>
            </a:fld>
            <a:endParaRPr lang="en-IN"/>
          </a:p>
        </p:txBody>
      </p:sp>
      <p:sp>
        <p:nvSpPr>
          <p:cNvPr id="5" name="Footer Placeholder 4">
            <a:extLst>
              <a:ext uri="{FF2B5EF4-FFF2-40B4-BE49-F238E27FC236}">
                <a16:creationId xmlns:a16="http://schemas.microsoft.com/office/drawing/2014/main" id="{75CBF943-7388-DE3E-CE7D-9C377CF0D5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1098879-1A82-E08B-A80B-312FA819274D}"/>
              </a:ext>
            </a:extLst>
          </p:cNvPr>
          <p:cNvSpPr>
            <a:spLocks noGrp="1"/>
          </p:cNvSpPr>
          <p:nvPr>
            <p:ph type="sldNum" sz="quarter" idx="12"/>
          </p:nvPr>
        </p:nvSpPr>
        <p:spPr/>
        <p:txBody>
          <a:bodyPr/>
          <a:lstStyle/>
          <a:p>
            <a:fld id="{DF73495E-7F3C-4F34-8A93-FBF75F92DB22}" type="slidenum">
              <a:rPr lang="en-IN" smtClean="0"/>
              <a:t>‹#›</a:t>
            </a:fld>
            <a:endParaRPr lang="en-IN"/>
          </a:p>
        </p:txBody>
      </p:sp>
    </p:spTree>
    <p:extLst>
      <p:ext uri="{BB962C8B-B14F-4D97-AF65-F5344CB8AC3E}">
        <p14:creationId xmlns:p14="http://schemas.microsoft.com/office/powerpoint/2010/main" val="298467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4104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5114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547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5355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4880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328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2976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591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6A10-4506-3176-7475-EF6D8595873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C5D6AE9-0DDE-0F71-BB8E-834BA4E3BB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9E63708-FE9F-EB7A-09F9-CECF799EB35B}"/>
              </a:ext>
            </a:extLst>
          </p:cNvPr>
          <p:cNvSpPr>
            <a:spLocks noGrp="1"/>
          </p:cNvSpPr>
          <p:nvPr>
            <p:ph type="dt" sz="half" idx="10"/>
          </p:nvPr>
        </p:nvSpPr>
        <p:spPr/>
        <p:txBody>
          <a:bodyPr/>
          <a:lstStyle/>
          <a:p>
            <a:fld id="{7AC7D59E-C1DA-4E16-A6B6-1C9A62BCE597}" type="datetimeFigureOut">
              <a:rPr lang="en-IN" smtClean="0"/>
              <a:t>12-01-2026</a:t>
            </a:fld>
            <a:endParaRPr lang="en-IN"/>
          </a:p>
        </p:txBody>
      </p:sp>
      <p:sp>
        <p:nvSpPr>
          <p:cNvPr id="5" name="Footer Placeholder 4">
            <a:extLst>
              <a:ext uri="{FF2B5EF4-FFF2-40B4-BE49-F238E27FC236}">
                <a16:creationId xmlns:a16="http://schemas.microsoft.com/office/drawing/2014/main" id="{0F22B604-3600-295C-28EC-435E007C9A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6D59401-139C-5342-7333-BA2DE357AEB5}"/>
              </a:ext>
            </a:extLst>
          </p:cNvPr>
          <p:cNvSpPr>
            <a:spLocks noGrp="1"/>
          </p:cNvSpPr>
          <p:nvPr>
            <p:ph type="sldNum" sz="quarter" idx="12"/>
          </p:nvPr>
        </p:nvSpPr>
        <p:spPr/>
        <p:txBody>
          <a:bodyPr/>
          <a:lstStyle/>
          <a:p>
            <a:fld id="{DF73495E-7F3C-4F34-8A93-FBF75F92DB22}" type="slidenum">
              <a:rPr lang="en-IN" smtClean="0"/>
              <a:t>‹#›</a:t>
            </a:fld>
            <a:endParaRPr lang="en-IN"/>
          </a:p>
        </p:txBody>
      </p:sp>
    </p:spTree>
    <p:extLst>
      <p:ext uri="{BB962C8B-B14F-4D97-AF65-F5344CB8AC3E}">
        <p14:creationId xmlns:p14="http://schemas.microsoft.com/office/powerpoint/2010/main" val="2410194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4563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1339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424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6165-8801-765C-8EC8-B94ABCADA8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5C118D7-002E-C8BF-87FC-FAB0A43E32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DC143C-0EA1-447D-4099-FEB86E4EE2C8}"/>
              </a:ext>
            </a:extLst>
          </p:cNvPr>
          <p:cNvSpPr>
            <a:spLocks noGrp="1"/>
          </p:cNvSpPr>
          <p:nvPr>
            <p:ph type="dt" sz="half" idx="10"/>
          </p:nvPr>
        </p:nvSpPr>
        <p:spPr/>
        <p:txBody>
          <a:bodyPr/>
          <a:lstStyle/>
          <a:p>
            <a:fld id="{7AC7D59E-C1DA-4E16-A6B6-1C9A62BCE597}" type="datetimeFigureOut">
              <a:rPr lang="en-IN" smtClean="0"/>
              <a:t>12-01-2026</a:t>
            </a:fld>
            <a:endParaRPr lang="en-IN"/>
          </a:p>
        </p:txBody>
      </p:sp>
      <p:sp>
        <p:nvSpPr>
          <p:cNvPr id="5" name="Footer Placeholder 4">
            <a:extLst>
              <a:ext uri="{FF2B5EF4-FFF2-40B4-BE49-F238E27FC236}">
                <a16:creationId xmlns:a16="http://schemas.microsoft.com/office/drawing/2014/main" id="{54B8D839-A6BB-D3E1-C9FA-C24A25AAB75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079B64A-002E-C9A3-A605-B4E9FDDBCBAC}"/>
              </a:ext>
            </a:extLst>
          </p:cNvPr>
          <p:cNvSpPr>
            <a:spLocks noGrp="1"/>
          </p:cNvSpPr>
          <p:nvPr>
            <p:ph type="sldNum" sz="quarter" idx="12"/>
          </p:nvPr>
        </p:nvSpPr>
        <p:spPr/>
        <p:txBody>
          <a:bodyPr/>
          <a:lstStyle/>
          <a:p>
            <a:fld id="{DF73495E-7F3C-4F34-8A93-FBF75F92DB22}" type="slidenum">
              <a:rPr lang="en-IN" smtClean="0"/>
              <a:t>‹#›</a:t>
            </a:fld>
            <a:endParaRPr lang="en-IN"/>
          </a:p>
        </p:txBody>
      </p:sp>
    </p:spTree>
    <p:extLst>
      <p:ext uri="{BB962C8B-B14F-4D97-AF65-F5344CB8AC3E}">
        <p14:creationId xmlns:p14="http://schemas.microsoft.com/office/powerpoint/2010/main" val="157991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982E-E5E0-B763-A5CA-42D6A1B988E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86CE00B-7EC8-DA07-652E-F7350D1B48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3216C64-CFB4-E024-4BDB-178F82DF92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461147A-EA2D-3D7C-CED7-F70AD51107AA}"/>
              </a:ext>
            </a:extLst>
          </p:cNvPr>
          <p:cNvSpPr>
            <a:spLocks noGrp="1"/>
          </p:cNvSpPr>
          <p:nvPr>
            <p:ph type="dt" sz="half" idx="10"/>
          </p:nvPr>
        </p:nvSpPr>
        <p:spPr/>
        <p:txBody>
          <a:bodyPr/>
          <a:lstStyle/>
          <a:p>
            <a:fld id="{7AC7D59E-C1DA-4E16-A6B6-1C9A62BCE597}" type="datetimeFigureOut">
              <a:rPr lang="en-IN" smtClean="0"/>
              <a:t>12-01-2026</a:t>
            </a:fld>
            <a:endParaRPr lang="en-IN"/>
          </a:p>
        </p:txBody>
      </p:sp>
      <p:sp>
        <p:nvSpPr>
          <p:cNvPr id="6" name="Footer Placeholder 5">
            <a:extLst>
              <a:ext uri="{FF2B5EF4-FFF2-40B4-BE49-F238E27FC236}">
                <a16:creationId xmlns:a16="http://schemas.microsoft.com/office/drawing/2014/main" id="{D45A21A3-092D-8D3C-6EB5-0C471223117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29E4F7B-DB3F-6C7A-0CAB-A99FFCDC1432}"/>
              </a:ext>
            </a:extLst>
          </p:cNvPr>
          <p:cNvSpPr>
            <a:spLocks noGrp="1"/>
          </p:cNvSpPr>
          <p:nvPr>
            <p:ph type="sldNum" sz="quarter" idx="12"/>
          </p:nvPr>
        </p:nvSpPr>
        <p:spPr/>
        <p:txBody>
          <a:bodyPr/>
          <a:lstStyle/>
          <a:p>
            <a:fld id="{DF73495E-7F3C-4F34-8A93-FBF75F92DB22}" type="slidenum">
              <a:rPr lang="en-IN" smtClean="0"/>
              <a:t>‹#›</a:t>
            </a:fld>
            <a:endParaRPr lang="en-IN"/>
          </a:p>
        </p:txBody>
      </p:sp>
    </p:spTree>
    <p:extLst>
      <p:ext uri="{BB962C8B-B14F-4D97-AF65-F5344CB8AC3E}">
        <p14:creationId xmlns:p14="http://schemas.microsoft.com/office/powerpoint/2010/main" val="119623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679D-6FA8-E137-2899-CCAE17367F9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AB6ABAA-3E6C-98E8-2BFF-18A35BCABC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D98152-3EF6-C4D7-0658-F66CE2ED8D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9263E67-5001-8A90-0E9A-54DF636018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B3E040-E60F-BED7-7621-9B47CAFF30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5CB8489-FE11-D749-00D3-D0EC847B2376}"/>
              </a:ext>
            </a:extLst>
          </p:cNvPr>
          <p:cNvSpPr>
            <a:spLocks noGrp="1"/>
          </p:cNvSpPr>
          <p:nvPr>
            <p:ph type="dt" sz="half" idx="10"/>
          </p:nvPr>
        </p:nvSpPr>
        <p:spPr/>
        <p:txBody>
          <a:bodyPr/>
          <a:lstStyle/>
          <a:p>
            <a:fld id="{7AC7D59E-C1DA-4E16-A6B6-1C9A62BCE597}" type="datetimeFigureOut">
              <a:rPr lang="en-IN" smtClean="0"/>
              <a:t>12-01-2026</a:t>
            </a:fld>
            <a:endParaRPr lang="en-IN"/>
          </a:p>
        </p:txBody>
      </p:sp>
      <p:sp>
        <p:nvSpPr>
          <p:cNvPr id="8" name="Footer Placeholder 7">
            <a:extLst>
              <a:ext uri="{FF2B5EF4-FFF2-40B4-BE49-F238E27FC236}">
                <a16:creationId xmlns:a16="http://schemas.microsoft.com/office/drawing/2014/main" id="{17AA2122-1D8E-3480-F58B-2A3C29D71E6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013D69E-B616-216A-4AEE-186B0D3D4C87}"/>
              </a:ext>
            </a:extLst>
          </p:cNvPr>
          <p:cNvSpPr>
            <a:spLocks noGrp="1"/>
          </p:cNvSpPr>
          <p:nvPr>
            <p:ph type="sldNum" sz="quarter" idx="12"/>
          </p:nvPr>
        </p:nvSpPr>
        <p:spPr/>
        <p:txBody>
          <a:bodyPr/>
          <a:lstStyle/>
          <a:p>
            <a:fld id="{DF73495E-7F3C-4F34-8A93-FBF75F92DB22}" type="slidenum">
              <a:rPr lang="en-IN" smtClean="0"/>
              <a:t>‹#›</a:t>
            </a:fld>
            <a:endParaRPr lang="en-IN"/>
          </a:p>
        </p:txBody>
      </p:sp>
    </p:spTree>
    <p:extLst>
      <p:ext uri="{BB962C8B-B14F-4D97-AF65-F5344CB8AC3E}">
        <p14:creationId xmlns:p14="http://schemas.microsoft.com/office/powerpoint/2010/main" val="204409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BCD19-645A-B267-77AF-042EF03CFE2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D05C79D-2D05-198C-63D8-68E4F7B6BC0C}"/>
              </a:ext>
            </a:extLst>
          </p:cNvPr>
          <p:cNvSpPr>
            <a:spLocks noGrp="1"/>
          </p:cNvSpPr>
          <p:nvPr>
            <p:ph type="dt" sz="half" idx="10"/>
          </p:nvPr>
        </p:nvSpPr>
        <p:spPr/>
        <p:txBody>
          <a:bodyPr/>
          <a:lstStyle/>
          <a:p>
            <a:fld id="{7AC7D59E-C1DA-4E16-A6B6-1C9A62BCE597}" type="datetimeFigureOut">
              <a:rPr lang="en-IN" smtClean="0"/>
              <a:t>12-01-2026</a:t>
            </a:fld>
            <a:endParaRPr lang="en-IN"/>
          </a:p>
        </p:txBody>
      </p:sp>
      <p:sp>
        <p:nvSpPr>
          <p:cNvPr id="4" name="Footer Placeholder 3">
            <a:extLst>
              <a:ext uri="{FF2B5EF4-FFF2-40B4-BE49-F238E27FC236}">
                <a16:creationId xmlns:a16="http://schemas.microsoft.com/office/drawing/2014/main" id="{C97F1AB3-ACFC-AE0E-4209-9559E438F0D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6DA9DD2-28E9-9585-13DD-7BDC4A4684CC}"/>
              </a:ext>
            </a:extLst>
          </p:cNvPr>
          <p:cNvSpPr>
            <a:spLocks noGrp="1"/>
          </p:cNvSpPr>
          <p:nvPr>
            <p:ph type="sldNum" sz="quarter" idx="12"/>
          </p:nvPr>
        </p:nvSpPr>
        <p:spPr/>
        <p:txBody>
          <a:bodyPr/>
          <a:lstStyle/>
          <a:p>
            <a:fld id="{DF73495E-7F3C-4F34-8A93-FBF75F92DB22}" type="slidenum">
              <a:rPr lang="en-IN" smtClean="0"/>
              <a:t>‹#›</a:t>
            </a:fld>
            <a:endParaRPr lang="en-IN"/>
          </a:p>
        </p:txBody>
      </p:sp>
    </p:spTree>
    <p:extLst>
      <p:ext uri="{BB962C8B-B14F-4D97-AF65-F5344CB8AC3E}">
        <p14:creationId xmlns:p14="http://schemas.microsoft.com/office/powerpoint/2010/main" val="151070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AC6FB-400D-6DDD-EDA8-C515840300A0}"/>
              </a:ext>
            </a:extLst>
          </p:cNvPr>
          <p:cNvSpPr>
            <a:spLocks noGrp="1"/>
          </p:cNvSpPr>
          <p:nvPr>
            <p:ph type="dt" sz="half" idx="10"/>
          </p:nvPr>
        </p:nvSpPr>
        <p:spPr/>
        <p:txBody>
          <a:bodyPr/>
          <a:lstStyle/>
          <a:p>
            <a:fld id="{7AC7D59E-C1DA-4E16-A6B6-1C9A62BCE597}" type="datetimeFigureOut">
              <a:rPr lang="en-IN" smtClean="0"/>
              <a:t>12-01-2026</a:t>
            </a:fld>
            <a:endParaRPr lang="en-IN"/>
          </a:p>
        </p:txBody>
      </p:sp>
      <p:sp>
        <p:nvSpPr>
          <p:cNvPr id="3" name="Footer Placeholder 2">
            <a:extLst>
              <a:ext uri="{FF2B5EF4-FFF2-40B4-BE49-F238E27FC236}">
                <a16:creationId xmlns:a16="http://schemas.microsoft.com/office/drawing/2014/main" id="{A3F556FF-B2E9-B2D0-C7BA-AE26330FE20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9EC85C9-1508-4225-5956-E301B37AB0DE}"/>
              </a:ext>
            </a:extLst>
          </p:cNvPr>
          <p:cNvSpPr>
            <a:spLocks noGrp="1"/>
          </p:cNvSpPr>
          <p:nvPr>
            <p:ph type="sldNum" sz="quarter" idx="12"/>
          </p:nvPr>
        </p:nvSpPr>
        <p:spPr/>
        <p:txBody>
          <a:bodyPr/>
          <a:lstStyle/>
          <a:p>
            <a:fld id="{DF73495E-7F3C-4F34-8A93-FBF75F92DB22}" type="slidenum">
              <a:rPr lang="en-IN" smtClean="0"/>
              <a:t>‹#›</a:t>
            </a:fld>
            <a:endParaRPr lang="en-IN"/>
          </a:p>
        </p:txBody>
      </p:sp>
    </p:spTree>
    <p:extLst>
      <p:ext uri="{BB962C8B-B14F-4D97-AF65-F5344CB8AC3E}">
        <p14:creationId xmlns:p14="http://schemas.microsoft.com/office/powerpoint/2010/main" val="147950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875E-844B-140D-CB7B-4E7ADF96C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EE273F1-B414-8D0D-0218-3180774592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71B4891-A6EA-9945-38E0-0A4C8692E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4D83D-DED7-ABC7-B1D3-6C4224F863E3}"/>
              </a:ext>
            </a:extLst>
          </p:cNvPr>
          <p:cNvSpPr>
            <a:spLocks noGrp="1"/>
          </p:cNvSpPr>
          <p:nvPr>
            <p:ph type="dt" sz="half" idx="10"/>
          </p:nvPr>
        </p:nvSpPr>
        <p:spPr/>
        <p:txBody>
          <a:bodyPr/>
          <a:lstStyle/>
          <a:p>
            <a:fld id="{7AC7D59E-C1DA-4E16-A6B6-1C9A62BCE597}" type="datetimeFigureOut">
              <a:rPr lang="en-IN" smtClean="0"/>
              <a:t>12-01-2026</a:t>
            </a:fld>
            <a:endParaRPr lang="en-IN"/>
          </a:p>
        </p:txBody>
      </p:sp>
      <p:sp>
        <p:nvSpPr>
          <p:cNvPr id="6" name="Footer Placeholder 5">
            <a:extLst>
              <a:ext uri="{FF2B5EF4-FFF2-40B4-BE49-F238E27FC236}">
                <a16:creationId xmlns:a16="http://schemas.microsoft.com/office/drawing/2014/main" id="{0CA9EA26-7951-6432-7BC7-9A9B5156AEE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CE86375-DC30-DCE3-E020-AB3C1D63253D}"/>
              </a:ext>
            </a:extLst>
          </p:cNvPr>
          <p:cNvSpPr>
            <a:spLocks noGrp="1"/>
          </p:cNvSpPr>
          <p:nvPr>
            <p:ph type="sldNum" sz="quarter" idx="12"/>
          </p:nvPr>
        </p:nvSpPr>
        <p:spPr/>
        <p:txBody>
          <a:bodyPr/>
          <a:lstStyle/>
          <a:p>
            <a:fld id="{DF73495E-7F3C-4F34-8A93-FBF75F92DB22}" type="slidenum">
              <a:rPr lang="en-IN" smtClean="0"/>
              <a:t>‹#›</a:t>
            </a:fld>
            <a:endParaRPr lang="en-IN"/>
          </a:p>
        </p:txBody>
      </p:sp>
    </p:spTree>
    <p:extLst>
      <p:ext uri="{BB962C8B-B14F-4D97-AF65-F5344CB8AC3E}">
        <p14:creationId xmlns:p14="http://schemas.microsoft.com/office/powerpoint/2010/main" val="348256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2472-CEA9-ACFC-6A0A-8EE15FFA3E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E7E62CC-60B8-12E8-C6C5-0C69F4A6E3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09E152B-41A9-ADB8-CE01-81A57F90C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CAE8F-FC35-6524-698D-3E64EA40D089}"/>
              </a:ext>
            </a:extLst>
          </p:cNvPr>
          <p:cNvSpPr>
            <a:spLocks noGrp="1"/>
          </p:cNvSpPr>
          <p:nvPr>
            <p:ph type="dt" sz="half" idx="10"/>
          </p:nvPr>
        </p:nvSpPr>
        <p:spPr/>
        <p:txBody>
          <a:bodyPr/>
          <a:lstStyle/>
          <a:p>
            <a:fld id="{7AC7D59E-C1DA-4E16-A6B6-1C9A62BCE597}" type="datetimeFigureOut">
              <a:rPr lang="en-IN" smtClean="0"/>
              <a:t>12-01-2026</a:t>
            </a:fld>
            <a:endParaRPr lang="en-IN"/>
          </a:p>
        </p:txBody>
      </p:sp>
      <p:sp>
        <p:nvSpPr>
          <p:cNvPr id="6" name="Footer Placeholder 5">
            <a:extLst>
              <a:ext uri="{FF2B5EF4-FFF2-40B4-BE49-F238E27FC236}">
                <a16:creationId xmlns:a16="http://schemas.microsoft.com/office/drawing/2014/main" id="{5DB18C4E-FF23-705F-3507-E6B44E3A255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9F2086E-A668-A34E-0579-8BD90AB4E3E3}"/>
              </a:ext>
            </a:extLst>
          </p:cNvPr>
          <p:cNvSpPr>
            <a:spLocks noGrp="1"/>
          </p:cNvSpPr>
          <p:nvPr>
            <p:ph type="sldNum" sz="quarter" idx="12"/>
          </p:nvPr>
        </p:nvSpPr>
        <p:spPr/>
        <p:txBody>
          <a:bodyPr/>
          <a:lstStyle/>
          <a:p>
            <a:fld id="{DF73495E-7F3C-4F34-8A93-FBF75F92DB22}" type="slidenum">
              <a:rPr lang="en-IN" smtClean="0"/>
              <a:t>‹#›</a:t>
            </a:fld>
            <a:endParaRPr lang="en-IN"/>
          </a:p>
        </p:txBody>
      </p:sp>
    </p:spTree>
    <p:extLst>
      <p:ext uri="{BB962C8B-B14F-4D97-AF65-F5344CB8AC3E}">
        <p14:creationId xmlns:p14="http://schemas.microsoft.com/office/powerpoint/2010/main" val="278289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59000">
              <a:schemeClr val="bg1"/>
            </a:gs>
            <a:gs pos="83000">
              <a:schemeClr val="accent4">
                <a:lumMod val="45000"/>
                <a:lumOff val="55000"/>
              </a:schemeClr>
            </a:gs>
            <a:gs pos="100000">
              <a:schemeClr val="accent4">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13CA1-0BA5-D1EF-1226-ADC1B695A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5144B17-B637-7F28-6DC9-975416294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5B77E20-96CA-CA6B-07F9-B25E6C119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C7D59E-C1DA-4E16-A6B6-1C9A62BCE597}" type="datetimeFigureOut">
              <a:rPr lang="en-IN" smtClean="0"/>
              <a:t>12-01-2026</a:t>
            </a:fld>
            <a:endParaRPr lang="en-IN"/>
          </a:p>
        </p:txBody>
      </p:sp>
      <p:sp>
        <p:nvSpPr>
          <p:cNvPr id="5" name="Footer Placeholder 4">
            <a:extLst>
              <a:ext uri="{FF2B5EF4-FFF2-40B4-BE49-F238E27FC236}">
                <a16:creationId xmlns:a16="http://schemas.microsoft.com/office/drawing/2014/main" id="{1AC41077-D1AA-E43D-F471-6E25DC6E0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06FBAEBB-27A3-5B24-D7EF-2D6F74EA7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73495E-7F3C-4F34-8A93-FBF75F92DB22}" type="slidenum">
              <a:rPr lang="en-IN" smtClean="0"/>
              <a:t>‹#›</a:t>
            </a:fld>
            <a:endParaRPr lang="en-IN"/>
          </a:p>
        </p:txBody>
      </p:sp>
    </p:spTree>
    <p:extLst>
      <p:ext uri="{BB962C8B-B14F-4D97-AF65-F5344CB8AC3E}">
        <p14:creationId xmlns:p14="http://schemas.microsoft.com/office/powerpoint/2010/main" val="4281419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00218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image" Target="../media/image2.jpeg" /><Relationship Id="rId7" Type="http://schemas.openxmlformats.org/officeDocument/2006/relationships/image" Target="../media/image6.png" /><Relationship Id="rId2" Type="http://schemas.openxmlformats.org/officeDocument/2006/relationships/image" Target="../media/image1.jpeg" /><Relationship Id="rId1" Type="http://schemas.openxmlformats.org/officeDocument/2006/relationships/slideLayout" Target="../slideLayouts/slideLayout18.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 /><Relationship Id="rId1" Type="http://schemas.openxmlformats.org/officeDocument/2006/relationships/themeOverride" Target="../theme/themeOverride8.xml" /></Relationships>
</file>

<file path=ppt/slides/_rels/slide1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8" Type="http://schemas.openxmlformats.org/officeDocument/2006/relationships/image" Target="../media/image11.png" /><Relationship Id="rId3" Type="http://schemas.microsoft.com/office/2007/relationships/hdphoto" Target="../media/hdphoto1.wdp" /><Relationship Id="rId7" Type="http://schemas.microsoft.com/office/2007/relationships/hdphoto" Target="../media/hdphoto3.wdp" /><Relationship Id="rId2" Type="http://schemas.openxmlformats.org/officeDocument/2006/relationships/image" Target="../media/image8.png" /><Relationship Id="rId1" Type="http://schemas.openxmlformats.org/officeDocument/2006/relationships/slideLayout" Target="../slideLayouts/slideLayout18.xml" /><Relationship Id="rId6" Type="http://schemas.openxmlformats.org/officeDocument/2006/relationships/image" Target="../media/image10.png" /><Relationship Id="rId5" Type="http://schemas.microsoft.com/office/2007/relationships/hdphoto" Target="../media/hdphoto2.wdp" /><Relationship Id="rId4" Type="http://schemas.openxmlformats.org/officeDocument/2006/relationships/image" Target="../media/image9.png" /></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slideLayout" Target="../slideLayouts/slideLayout13.xml" /><Relationship Id="rId1" Type="http://schemas.openxmlformats.org/officeDocument/2006/relationships/themeOverride" Target="../theme/themeOverride1.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slideLayout" Target="../slideLayouts/slideLayout13.xml" /><Relationship Id="rId1" Type="http://schemas.openxmlformats.org/officeDocument/2006/relationships/themeOverride" Target="../theme/themeOverride2.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slideLayout" Target="../slideLayouts/slideLayout13.xml" /><Relationship Id="rId1" Type="http://schemas.openxmlformats.org/officeDocument/2006/relationships/themeOverride" Target="../theme/themeOverride3.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slideLayout" Target="../slideLayouts/slideLayout13.xml" /><Relationship Id="rId1" Type="http://schemas.openxmlformats.org/officeDocument/2006/relationships/themeOverride" Target="../theme/themeOverride4.xml" /><Relationship Id="rId6" Type="http://schemas.openxmlformats.org/officeDocument/2006/relationships/diagramColors" Target="../diagrams/colors4.xml" /><Relationship Id="rId5" Type="http://schemas.openxmlformats.org/officeDocument/2006/relationships/diagramQuickStyle" Target="../diagrams/quickStyle4.xml" /><Relationship Id="rId4" Type="http://schemas.openxmlformats.org/officeDocument/2006/relationships/diagramLayout" Target="../diagrams/layout4.xml" /></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slideLayout" Target="../slideLayouts/slideLayout13.xml" /><Relationship Id="rId1" Type="http://schemas.openxmlformats.org/officeDocument/2006/relationships/themeOverride" Target="../theme/themeOverride5.xml" /><Relationship Id="rId6" Type="http://schemas.openxmlformats.org/officeDocument/2006/relationships/diagramColors" Target="../diagrams/colors5.xml" /><Relationship Id="rId5" Type="http://schemas.openxmlformats.org/officeDocument/2006/relationships/diagramQuickStyle" Target="../diagrams/quickStyle5.xml" /><Relationship Id="rId4" Type="http://schemas.openxmlformats.org/officeDocument/2006/relationships/diagramLayout" Target="../diagrams/layout5.xml" /></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 /><Relationship Id="rId7" Type="http://schemas.microsoft.com/office/2007/relationships/diagramDrawing" Target="../diagrams/drawing6.xml" /><Relationship Id="rId2" Type="http://schemas.openxmlformats.org/officeDocument/2006/relationships/slideLayout" Target="../slideLayouts/slideLayout13.xml" /><Relationship Id="rId1" Type="http://schemas.openxmlformats.org/officeDocument/2006/relationships/themeOverride" Target="../theme/themeOverride6.xml" /><Relationship Id="rId6" Type="http://schemas.openxmlformats.org/officeDocument/2006/relationships/diagramColors" Target="../diagrams/colors6.xml" /><Relationship Id="rId5" Type="http://schemas.openxmlformats.org/officeDocument/2006/relationships/diagramQuickStyle" Target="../diagrams/quickStyle6.xml" /><Relationship Id="rId4" Type="http://schemas.openxmlformats.org/officeDocument/2006/relationships/diagramLayout" Target="../diagrams/layout6.xml" /></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 /><Relationship Id="rId7" Type="http://schemas.microsoft.com/office/2007/relationships/diagramDrawing" Target="../diagrams/drawing7.xml" /><Relationship Id="rId2" Type="http://schemas.openxmlformats.org/officeDocument/2006/relationships/slideLayout" Target="../slideLayouts/slideLayout13.xml" /><Relationship Id="rId1" Type="http://schemas.openxmlformats.org/officeDocument/2006/relationships/themeOverride" Target="../theme/themeOverride7.xml" /><Relationship Id="rId6" Type="http://schemas.openxmlformats.org/officeDocument/2006/relationships/diagramColors" Target="../diagrams/colors7.xml" /><Relationship Id="rId5" Type="http://schemas.openxmlformats.org/officeDocument/2006/relationships/diagramQuickStyle" Target="../diagrams/quickStyle7.xml" /><Relationship Id="rId4" Type="http://schemas.openxmlformats.org/officeDocument/2006/relationships/diagramLayout" Target="../diagrams/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E9F1">
                <a:alpha val="100000"/>
              </a:srgbClr>
            </a:gs>
            <a:gs pos="33333">
              <a:srgbClr val="DCF1F0">
                <a:alpha val="100000"/>
              </a:srgbClr>
            </a:gs>
            <a:gs pos="66667">
              <a:srgbClr val="94B9FF">
                <a:alpha val="100000"/>
              </a:srgbClr>
            </a:gs>
            <a:gs pos="100000">
              <a:srgbClr val="0C275A">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469993" y="3191510"/>
            <a:ext cx="3497580" cy="3497580"/>
            <a:chOff x="0" y="0"/>
            <a:chExt cx="6350000" cy="6350000"/>
          </a:xfrm>
        </p:grpSpPr>
        <p:sp>
          <p:nvSpPr>
            <p:cNvPr id="3" name="Freeform 3"/>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blipFill>
              <a:blip r:embed="rId2"/>
              <a:stretch>
                <a:fillRect l="-24324" r="-24324"/>
              </a:stretch>
            </a:blipFill>
          </p:spPr>
          <p:txBody>
            <a:bodyPr/>
            <a:lstStyle/>
            <a:p>
              <a:pPr defTabSz="609630"/>
              <a:endParaRPr lang="en-IN" sz="1200">
                <a:solidFill>
                  <a:prstClr val="black"/>
                </a:solidFill>
                <a:latin typeface="Calibri"/>
              </a:endParaRPr>
            </a:p>
          </p:txBody>
        </p:sp>
      </p:grpSp>
      <p:grpSp>
        <p:nvGrpSpPr>
          <p:cNvPr id="4" name="Group 4"/>
          <p:cNvGrpSpPr/>
          <p:nvPr/>
        </p:nvGrpSpPr>
        <p:grpSpPr>
          <a:xfrm>
            <a:off x="7749452" y="940677"/>
            <a:ext cx="4068173" cy="406817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blipFill>
              <a:blip r:embed="rId3"/>
              <a:stretch>
                <a:fillRect l="-8510" r="-8510"/>
              </a:stretch>
            </a:blipFill>
          </p:spPr>
          <p:txBody>
            <a:bodyPr/>
            <a:lstStyle/>
            <a:p>
              <a:pPr defTabSz="609630"/>
              <a:endParaRPr lang="en-IN" sz="1200">
                <a:solidFill>
                  <a:prstClr val="black"/>
                </a:solidFill>
                <a:latin typeface="Calibri"/>
              </a:endParaRPr>
            </a:p>
          </p:txBody>
        </p:sp>
      </p:grpSp>
      <p:grpSp>
        <p:nvGrpSpPr>
          <p:cNvPr id="6" name="Group 6"/>
          <p:cNvGrpSpPr>
            <a:grpSpLocks noChangeAspect="1"/>
          </p:cNvGrpSpPr>
          <p:nvPr/>
        </p:nvGrpSpPr>
        <p:grpSpPr>
          <a:xfrm>
            <a:off x="9666416" y="219487"/>
            <a:ext cx="2288457" cy="2574513"/>
            <a:chOff x="0" y="0"/>
            <a:chExt cx="5370413" cy="6041715"/>
          </a:xfrm>
        </p:grpSpPr>
        <p:sp>
          <p:nvSpPr>
            <p:cNvPr id="7" name="Freeform 7"/>
            <p:cNvSpPr/>
            <p:nvPr/>
          </p:nvSpPr>
          <p:spPr>
            <a:xfrm>
              <a:off x="0" y="0"/>
              <a:ext cx="5370413" cy="6041715"/>
            </a:xfrm>
            <a:custGeom>
              <a:avLst/>
              <a:gdLst/>
              <a:ahLst/>
              <a:cxnLst/>
              <a:rect l="l" t="t" r="r" b="b"/>
              <a:pathLst>
                <a:path w="5370413" h="6041715">
                  <a:moveTo>
                    <a:pt x="5370413" y="0"/>
                  </a:moveTo>
                  <a:lnTo>
                    <a:pt x="5370413" y="6041715"/>
                  </a:lnTo>
                  <a:cubicBezTo>
                    <a:pt x="3580275" y="4027810"/>
                    <a:pt x="1790138" y="2013905"/>
                    <a:pt x="0" y="0"/>
                  </a:cubicBezTo>
                  <a:lnTo>
                    <a:pt x="5370413" y="0"/>
                  </a:lnTo>
                  <a:close/>
                </a:path>
              </a:pathLst>
            </a:custGeom>
            <a:solidFill>
              <a:srgbClr val="A3D376"/>
            </a:solidFill>
          </p:spPr>
          <p:txBody>
            <a:bodyPr/>
            <a:lstStyle/>
            <a:p>
              <a:pPr defTabSz="609630"/>
              <a:endParaRPr lang="en-IN" sz="1200">
                <a:solidFill>
                  <a:prstClr val="black"/>
                </a:solidFill>
                <a:latin typeface="Calibri"/>
              </a:endParaRPr>
            </a:p>
          </p:txBody>
        </p:sp>
        <p:sp>
          <p:nvSpPr>
            <p:cNvPr id="8" name="Freeform 8"/>
            <p:cNvSpPr/>
            <p:nvPr/>
          </p:nvSpPr>
          <p:spPr>
            <a:xfrm>
              <a:off x="0" y="0"/>
              <a:ext cx="5370413" cy="6041715"/>
            </a:xfrm>
            <a:custGeom>
              <a:avLst/>
              <a:gdLst/>
              <a:ahLst/>
              <a:cxnLst/>
              <a:rect l="l" t="t" r="r" b="b"/>
              <a:pathLst>
                <a:path w="5370413" h="6041715">
                  <a:moveTo>
                    <a:pt x="5370413" y="0"/>
                  </a:moveTo>
                  <a:lnTo>
                    <a:pt x="5370413" y="6041715"/>
                  </a:lnTo>
                  <a:cubicBezTo>
                    <a:pt x="3580275" y="4027810"/>
                    <a:pt x="1790138" y="2013905"/>
                    <a:pt x="0" y="0"/>
                  </a:cubicBezTo>
                  <a:lnTo>
                    <a:pt x="5370413" y="0"/>
                  </a:lnTo>
                  <a:close/>
                </a:path>
              </a:pathLst>
            </a:custGeom>
            <a:blipFill>
              <a:blip r:embed="rId4"/>
              <a:stretch>
                <a:fillRect t="-29108" b="-29108"/>
              </a:stretch>
            </a:blipFill>
          </p:spPr>
          <p:txBody>
            <a:bodyPr/>
            <a:lstStyle/>
            <a:p>
              <a:pPr defTabSz="609630"/>
              <a:endParaRPr lang="en-IN" sz="1200">
                <a:solidFill>
                  <a:prstClr val="black"/>
                </a:solidFill>
                <a:latin typeface="Calibri"/>
              </a:endParaRPr>
            </a:p>
          </p:txBody>
        </p:sp>
      </p:grpSp>
      <p:sp>
        <p:nvSpPr>
          <p:cNvPr id="9" name="Freeform 9"/>
          <p:cNvSpPr/>
          <p:nvPr/>
        </p:nvSpPr>
        <p:spPr>
          <a:xfrm>
            <a:off x="446952" y="613710"/>
            <a:ext cx="2403215" cy="625494"/>
          </a:xfrm>
          <a:custGeom>
            <a:avLst/>
            <a:gdLst/>
            <a:ahLst/>
            <a:cxnLst/>
            <a:rect l="l" t="t" r="r" b="b"/>
            <a:pathLst>
              <a:path w="3604822" h="938241">
                <a:moveTo>
                  <a:pt x="0" y="0"/>
                </a:moveTo>
                <a:lnTo>
                  <a:pt x="3604822" y="0"/>
                </a:lnTo>
                <a:lnTo>
                  <a:pt x="3604822" y="938241"/>
                </a:lnTo>
                <a:lnTo>
                  <a:pt x="0" y="938241"/>
                </a:lnTo>
                <a:lnTo>
                  <a:pt x="0" y="0"/>
                </a:lnTo>
                <a:close/>
              </a:path>
            </a:pathLst>
          </a:custGeom>
          <a:blipFill>
            <a:blip r:embed="rId5"/>
            <a:stretch>
              <a:fillRect/>
            </a:stretch>
          </a:blipFill>
        </p:spPr>
        <p:txBody>
          <a:bodyPr/>
          <a:lstStyle/>
          <a:p>
            <a:pPr defTabSz="609630"/>
            <a:endParaRPr lang="en-IN" sz="1200">
              <a:solidFill>
                <a:prstClr val="black"/>
              </a:solidFill>
              <a:latin typeface="Calibri"/>
            </a:endParaRPr>
          </a:p>
        </p:txBody>
      </p:sp>
      <p:sp>
        <p:nvSpPr>
          <p:cNvPr id="10" name="Freeform 10"/>
          <p:cNvSpPr/>
          <p:nvPr/>
        </p:nvSpPr>
        <p:spPr>
          <a:xfrm>
            <a:off x="3193067" y="377768"/>
            <a:ext cx="2430445" cy="1125819"/>
          </a:xfrm>
          <a:custGeom>
            <a:avLst/>
            <a:gdLst/>
            <a:ahLst/>
            <a:cxnLst/>
            <a:rect l="l" t="t" r="r" b="b"/>
            <a:pathLst>
              <a:path w="3645668" h="1688729">
                <a:moveTo>
                  <a:pt x="0" y="0"/>
                </a:moveTo>
                <a:lnTo>
                  <a:pt x="3645668" y="0"/>
                </a:lnTo>
                <a:lnTo>
                  <a:pt x="3645668" y="1688729"/>
                </a:lnTo>
                <a:lnTo>
                  <a:pt x="0" y="1688729"/>
                </a:lnTo>
                <a:lnTo>
                  <a:pt x="0" y="0"/>
                </a:lnTo>
                <a:close/>
              </a:path>
            </a:pathLst>
          </a:custGeom>
          <a:blipFill>
            <a:blip r:embed="rId6"/>
            <a:stretch>
              <a:fillRect/>
            </a:stretch>
          </a:blipFill>
        </p:spPr>
        <p:txBody>
          <a:bodyPr/>
          <a:lstStyle/>
          <a:p>
            <a:pPr defTabSz="609630"/>
            <a:endParaRPr lang="en-IN" sz="1200">
              <a:solidFill>
                <a:prstClr val="black"/>
              </a:solidFill>
              <a:latin typeface="Calibri"/>
            </a:endParaRPr>
          </a:p>
        </p:txBody>
      </p:sp>
      <p:sp>
        <p:nvSpPr>
          <p:cNvPr id="11" name="Freeform 11"/>
          <p:cNvSpPr/>
          <p:nvPr/>
        </p:nvSpPr>
        <p:spPr>
          <a:xfrm>
            <a:off x="7436185" y="302017"/>
            <a:ext cx="1191180" cy="1110331"/>
          </a:xfrm>
          <a:custGeom>
            <a:avLst/>
            <a:gdLst/>
            <a:ahLst/>
            <a:cxnLst/>
            <a:rect l="l" t="t" r="r" b="b"/>
            <a:pathLst>
              <a:path w="1786770" h="1665496">
                <a:moveTo>
                  <a:pt x="0" y="0"/>
                </a:moveTo>
                <a:lnTo>
                  <a:pt x="1786770" y="0"/>
                </a:lnTo>
                <a:lnTo>
                  <a:pt x="1786770" y="1665496"/>
                </a:lnTo>
                <a:lnTo>
                  <a:pt x="0" y="1665496"/>
                </a:lnTo>
                <a:lnTo>
                  <a:pt x="0" y="0"/>
                </a:lnTo>
                <a:close/>
              </a:path>
            </a:pathLst>
          </a:custGeom>
          <a:blipFill>
            <a:blip r:embed="rId7"/>
            <a:stretch>
              <a:fillRect/>
            </a:stretch>
          </a:blipFill>
        </p:spPr>
        <p:txBody>
          <a:bodyPr/>
          <a:lstStyle/>
          <a:p>
            <a:pPr defTabSz="609630"/>
            <a:endParaRPr lang="en-IN" sz="1200">
              <a:solidFill>
                <a:prstClr val="black"/>
              </a:solidFill>
              <a:latin typeface="Calibri"/>
            </a:endParaRPr>
          </a:p>
        </p:txBody>
      </p:sp>
      <p:sp>
        <p:nvSpPr>
          <p:cNvPr id="12" name="Freeform 12"/>
          <p:cNvSpPr/>
          <p:nvPr/>
        </p:nvSpPr>
        <p:spPr>
          <a:xfrm>
            <a:off x="6026150" y="276617"/>
            <a:ext cx="999518" cy="1192861"/>
          </a:xfrm>
          <a:custGeom>
            <a:avLst/>
            <a:gdLst/>
            <a:ahLst/>
            <a:cxnLst/>
            <a:rect l="l" t="t" r="r" b="b"/>
            <a:pathLst>
              <a:path w="1499277" h="1789291">
                <a:moveTo>
                  <a:pt x="0" y="0"/>
                </a:moveTo>
                <a:lnTo>
                  <a:pt x="1499277" y="0"/>
                </a:lnTo>
                <a:lnTo>
                  <a:pt x="1499277" y="1789291"/>
                </a:lnTo>
                <a:lnTo>
                  <a:pt x="0" y="1789291"/>
                </a:lnTo>
                <a:lnTo>
                  <a:pt x="0" y="0"/>
                </a:lnTo>
                <a:close/>
              </a:path>
            </a:pathLst>
          </a:custGeom>
          <a:blipFill>
            <a:blip r:embed="rId8"/>
            <a:stretch>
              <a:fillRect/>
            </a:stretch>
          </a:blipFill>
        </p:spPr>
        <p:txBody>
          <a:bodyPr/>
          <a:lstStyle/>
          <a:p>
            <a:pPr defTabSz="609630"/>
            <a:endParaRPr lang="en-IN" sz="1200">
              <a:solidFill>
                <a:prstClr val="black"/>
              </a:solidFill>
              <a:latin typeface="Calibri"/>
            </a:endParaRPr>
          </a:p>
        </p:txBody>
      </p:sp>
      <p:sp>
        <p:nvSpPr>
          <p:cNvPr id="13" name="TextBox 13"/>
          <p:cNvSpPr txBox="1"/>
          <p:nvPr/>
        </p:nvSpPr>
        <p:spPr>
          <a:xfrm>
            <a:off x="671319" y="3689879"/>
            <a:ext cx="6790267" cy="362343"/>
          </a:xfrm>
          <a:prstGeom prst="rect">
            <a:avLst/>
          </a:prstGeom>
        </p:spPr>
        <p:txBody>
          <a:bodyPr lIns="0" tIns="0" rIns="0" bIns="0" rtlCol="0" anchor="t">
            <a:spAutoFit/>
          </a:bodyPr>
          <a:lstStyle/>
          <a:p>
            <a:pPr algn="ctr" defTabSz="609630">
              <a:lnSpc>
                <a:spcPts val="3079"/>
              </a:lnSpc>
              <a:spcBef>
                <a:spcPct val="0"/>
              </a:spcBef>
            </a:pPr>
            <a:r>
              <a:rPr lang="en-US" sz="2199" b="1" dirty="0">
                <a:solidFill>
                  <a:srgbClr val="070742"/>
                </a:solidFill>
                <a:latin typeface="DM Sans Bold"/>
                <a:ea typeface="DM Sans Bold"/>
                <a:cs typeface="DM Sans Bold"/>
                <a:sym typeface="DM Sans Bold"/>
              </a:rPr>
              <a:t>Green Ports &amp; Port-led Decarbonization</a:t>
            </a:r>
          </a:p>
        </p:txBody>
      </p:sp>
      <p:sp>
        <p:nvSpPr>
          <p:cNvPr id="14" name="TextBox 14"/>
          <p:cNvSpPr txBox="1"/>
          <p:nvPr/>
        </p:nvSpPr>
        <p:spPr>
          <a:xfrm>
            <a:off x="234210" y="2365397"/>
            <a:ext cx="7768026" cy="1218732"/>
          </a:xfrm>
          <a:prstGeom prst="rect">
            <a:avLst/>
          </a:prstGeom>
        </p:spPr>
        <p:txBody>
          <a:bodyPr wrap="square" lIns="0" tIns="0" rIns="0" bIns="0" rtlCol="0" anchor="t">
            <a:spAutoFit/>
          </a:bodyPr>
          <a:lstStyle/>
          <a:p>
            <a:pPr algn="ctr" defTabSz="609630">
              <a:lnSpc>
                <a:spcPts val="5413"/>
              </a:lnSpc>
            </a:pPr>
            <a:r>
              <a:rPr lang="en-US" sz="3866" b="1" dirty="0" err="1">
                <a:solidFill>
                  <a:srgbClr val="070742"/>
                </a:solidFill>
                <a:latin typeface="DM Sans Bold"/>
                <a:ea typeface="DM Sans Bold"/>
                <a:cs typeface="DM Sans Bold"/>
                <a:sym typeface="DM Sans Bold"/>
              </a:rPr>
              <a:t>राष्ट्रीय</a:t>
            </a:r>
            <a:r>
              <a:rPr lang="en-US" sz="3866" b="1" dirty="0">
                <a:solidFill>
                  <a:srgbClr val="070742"/>
                </a:solidFill>
                <a:latin typeface="DM Sans Bold"/>
                <a:ea typeface="DM Sans Bold"/>
                <a:cs typeface="DM Sans Bold"/>
                <a:sym typeface="DM Sans Bold"/>
              </a:rPr>
              <a:t> </a:t>
            </a:r>
            <a:r>
              <a:rPr lang="en-US" sz="3866" b="1" dirty="0" err="1">
                <a:solidFill>
                  <a:srgbClr val="070742"/>
                </a:solidFill>
                <a:latin typeface="DM Sans Bold"/>
                <a:ea typeface="DM Sans Bold"/>
                <a:cs typeface="DM Sans Bold"/>
                <a:sym typeface="DM Sans Bold"/>
              </a:rPr>
              <a:t>हरित</a:t>
            </a:r>
            <a:r>
              <a:rPr lang="en-US" sz="3866" b="1" dirty="0">
                <a:solidFill>
                  <a:srgbClr val="070742"/>
                </a:solidFill>
                <a:latin typeface="DM Sans Bold"/>
                <a:ea typeface="DM Sans Bold"/>
                <a:cs typeface="DM Sans Bold"/>
                <a:sym typeface="DM Sans Bold"/>
              </a:rPr>
              <a:t> </a:t>
            </a:r>
            <a:r>
              <a:rPr lang="en-US" sz="3866" b="1" dirty="0" err="1">
                <a:solidFill>
                  <a:srgbClr val="070742"/>
                </a:solidFill>
                <a:latin typeface="DM Sans Bold"/>
                <a:ea typeface="DM Sans Bold"/>
                <a:cs typeface="DM Sans Bold"/>
                <a:sym typeface="DM Sans Bold"/>
              </a:rPr>
              <a:t>पोत-परिवहन</a:t>
            </a:r>
            <a:r>
              <a:rPr lang="en-US" sz="3866" b="1" dirty="0">
                <a:solidFill>
                  <a:srgbClr val="070742"/>
                </a:solidFill>
                <a:latin typeface="DM Sans Bold"/>
                <a:ea typeface="DM Sans Bold"/>
                <a:cs typeface="DM Sans Bold"/>
                <a:sym typeface="DM Sans Bold"/>
              </a:rPr>
              <a:t> </a:t>
            </a:r>
            <a:r>
              <a:rPr lang="en-US" sz="3866" b="1" dirty="0" err="1">
                <a:solidFill>
                  <a:srgbClr val="070742"/>
                </a:solidFill>
                <a:latin typeface="DM Sans Bold"/>
                <a:ea typeface="DM Sans Bold"/>
                <a:cs typeface="DM Sans Bold"/>
                <a:sym typeface="DM Sans Bold"/>
              </a:rPr>
              <a:t>नीति</a:t>
            </a:r>
            <a:endParaRPr lang="en-US" sz="3866" b="1" dirty="0">
              <a:solidFill>
                <a:srgbClr val="070742"/>
              </a:solidFill>
              <a:latin typeface="DM Sans Bold"/>
              <a:ea typeface="DM Sans Bold"/>
              <a:cs typeface="DM Sans Bold"/>
              <a:sym typeface="DM Sans Bold"/>
            </a:endParaRPr>
          </a:p>
          <a:p>
            <a:pPr algn="ctr" defTabSz="609630">
              <a:lnSpc>
                <a:spcPts val="4480"/>
              </a:lnSpc>
              <a:spcBef>
                <a:spcPct val="0"/>
              </a:spcBef>
            </a:pPr>
            <a:r>
              <a:rPr lang="en-US" sz="3199" b="1" dirty="0">
                <a:solidFill>
                  <a:srgbClr val="070742"/>
                </a:solidFill>
                <a:latin typeface="DM Sans Bold"/>
                <a:ea typeface="DM Sans Bold"/>
                <a:cs typeface="DM Sans Bold"/>
                <a:sym typeface="DM Sans Bold"/>
              </a:rPr>
              <a:t>NATIONAL GREEN SHIPPING POLICY</a:t>
            </a:r>
          </a:p>
        </p:txBody>
      </p:sp>
      <p:sp>
        <p:nvSpPr>
          <p:cNvPr id="15" name="TextBox 15"/>
          <p:cNvSpPr txBox="1"/>
          <p:nvPr/>
        </p:nvSpPr>
        <p:spPr>
          <a:xfrm>
            <a:off x="795867" y="4639280"/>
            <a:ext cx="6790267" cy="304571"/>
          </a:xfrm>
          <a:prstGeom prst="rect">
            <a:avLst/>
          </a:prstGeom>
        </p:spPr>
        <p:txBody>
          <a:bodyPr lIns="0" tIns="0" rIns="0" bIns="0" rtlCol="0" anchor="t">
            <a:spAutoFit/>
          </a:bodyPr>
          <a:lstStyle/>
          <a:p>
            <a:pPr algn="ctr" defTabSz="609630">
              <a:lnSpc>
                <a:spcPts val="2613"/>
              </a:lnSpc>
              <a:spcBef>
                <a:spcPct val="0"/>
              </a:spcBef>
            </a:pPr>
            <a:r>
              <a:rPr lang="en-US" sz="1866" b="1" dirty="0">
                <a:solidFill>
                  <a:srgbClr val="070742"/>
                </a:solidFill>
                <a:latin typeface="DM Sans Bold"/>
                <a:ea typeface="DM Sans Bold"/>
                <a:cs typeface="DM Sans Bold"/>
                <a:sym typeface="DM Sans Bold"/>
              </a:rPr>
              <a:t>15 Jan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E9F1">
                <a:alpha val="100000"/>
              </a:srgbClr>
            </a:gs>
            <a:gs pos="50000">
              <a:srgbClr val="DCF1F0">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69AF68B6-B31D-7497-1E63-F1108BAD5E66}"/>
              </a:ext>
            </a:extLst>
          </p:cNvPr>
          <p:cNvSpPr txBox="1"/>
          <p:nvPr/>
        </p:nvSpPr>
        <p:spPr>
          <a:xfrm>
            <a:off x="2266013" y="246638"/>
            <a:ext cx="7659973" cy="560859"/>
          </a:xfrm>
          <a:prstGeom prst="rect">
            <a:avLst/>
          </a:prstGeom>
          <a:noFill/>
        </p:spPr>
        <p:txBody>
          <a:bodyPr wrap="square">
            <a:spAutoFit/>
          </a:bodyPr>
          <a:lstStyle/>
          <a:p>
            <a:pPr algn="ctr">
              <a:lnSpc>
                <a:spcPts val="3520"/>
              </a:lnSpc>
              <a:spcBef>
                <a:spcPct val="0"/>
              </a:spcBef>
            </a:pPr>
            <a:r>
              <a:rPr lang="en-US" sz="3200" b="1" dirty="0">
                <a:solidFill>
                  <a:srgbClr val="070742"/>
                </a:solidFill>
                <a:latin typeface="DM Sans Bold"/>
                <a:ea typeface="DM Sans Bold"/>
                <a:cs typeface="DM Sans Bold"/>
                <a:sym typeface="DM Sans Bold"/>
              </a:rPr>
              <a:t>STAKEHOLDER INPUTS REQUIRED ON</a:t>
            </a:r>
          </a:p>
        </p:txBody>
      </p:sp>
      <p:grpSp>
        <p:nvGrpSpPr>
          <p:cNvPr id="14" name="Group 13">
            <a:extLst>
              <a:ext uri="{FF2B5EF4-FFF2-40B4-BE49-F238E27FC236}">
                <a16:creationId xmlns:a16="http://schemas.microsoft.com/office/drawing/2014/main" id="{D88EE1DF-05E9-13C1-B0DA-90784A9AF369}"/>
              </a:ext>
            </a:extLst>
          </p:cNvPr>
          <p:cNvGrpSpPr/>
          <p:nvPr/>
        </p:nvGrpSpPr>
        <p:grpSpPr>
          <a:xfrm>
            <a:off x="0" y="707661"/>
            <a:ext cx="5892800" cy="2042196"/>
            <a:chOff x="136656" y="784644"/>
            <a:chExt cx="5892800" cy="2042196"/>
          </a:xfrm>
        </p:grpSpPr>
        <p:sp>
          <p:nvSpPr>
            <p:cNvPr id="11" name="Rectangle 10">
              <a:extLst>
                <a:ext uri="{FF2B5EF4-FFF2-40B4-BE49-F238E27FC236}">
                  <a16:creationId xmlns:a16="http://schemas.microsoft.com/office/drawing/2014/main" id="{6D56488D-D4C1-0F99-B0B1-0391C61FCB49}"/>
                </a:ext>
              </a:extLst>
            </p:cNvPr>
            <p:cNvSpPr>
              <a:spLocks noChangeArrowheads="1"/>
            </p:cNvSpPr>
            <p:nvPr/>
          </p:nvSpPr>
          <p:spPr bwMode="auto">
            <a:xfrm>
              <a:off x="441455" y="1257180"/>
              <a:ext cx="5588000" cy="1569660"/>
            </a:xfrm>
            <a:prstGeom prst="rect">
              <a:avLst/>
            </a:prstGeom>
            <a:solidFill>
              <a:schemeClr val="tx2">
                <a:lumMod val="40000"/>
                <a:lumOff val="60000"/>
              </a:schemeClr>
            </a:solidFill>
            <a:ln>
              <a:noFill/>
            </a:ln>
            <a:effec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US" sz="1400" dirty="0"/>
                <a:t>Is the proposed positioning of the Green Ports pillar within NGSP, anchored through MoPSW and implemented by ports and State Maritime Boards, adequate to drive coordinated action across shipping, ports, energy, environment, and logistics agencies?</a:t>
              </a:r>
              <a:br>
                <a:rPr lang="en-US" sz="1400" dirty="0"/>
              </a:br>
              <a:r>
                <a:rPr lang="en-US" sz="1400" dirty="0"/>
                <a:t>Do stakeholders believe the current institutional arrangement provides sufficient authority, clarity of roles, and coordination mechanisms to operationalize port-led decarbonization at scale?</a:t>
              </a:r>
              <a:endParaRPr lang="en-US" altLang="en-US" sz="1333" dirty="0">
                <a:latin typeface="DM Sans" panose="020B0604020202020204" charset="0"/>
              </a:endParaRPr>
            </a:p>
          </p:txBody>
        </p:sp>
        <p:sp>
          <p:nvSpPr>
            <p:cNvPr id="31" name="Oval 30">
              <a:extLst>
                <a:ext uri="{FF2B5EF4-FFF2-40B4-BE49-F238E27FC236}">
                  <a16:creationId xmlns:a16="http://schemas.microsoft.com/office/drawing/2014/main" id="{78D01AE1-7F4E-CD38-D745-D46842759873}"/>
                </a:ext>
              </a:extLst>
            </p:cNvPr>
            <p:cNvSpPr/>
            <p:nvPr/>
          </p:nvSpPr>
          <p:spPr>
            <a:xfrm>
              <a:off x="136656" y="784644"/>
              <a:ext cx="355600" cy="3556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IN" sz="1200" dirty="0"/>
            </a:p>
          </p:txBody>
        </p:sp>
        <p:sp>
          <p:nvSpPr>
            <p:cNvPr id="2" name="Rectangle 1">
              <a:extLst>
                <a:ext uri="{FF2B5EF4-FFF2-40B4-BE49-F238E27FC236}">
                  <a16:creationId xmlns:a16="http://schemas.microsoft.com/office/drawing/2014/main" id="{4BBCBAE4-FF2A-573D-C7F6-9C41EE31F4CF}"/>
                </a:ext>
              </a:extLst>
            </p:cNvPr>
            <p:cNvSpPr>
              <a:spLocks noChangeArrowheads="1"/>
            </p:cNvSpPr>
            <p:nvPr/>
          </p:nvSpPr>
          <p:spPr bwMode="auto">
            <a:xfrm>
              <a:off x="441456" y="980181"/>
              <a:ext cx="5588000" cy="276999"/>
            </a:xfrm>
            <a:prstGeom prst="rect">
              <a:avLst/>
            </a:prstGeom>
            <a:solidFill>
              <a:schemeClr val="tx2">
                <a:lumMod val="40000"/>
                <a:lumOff val="60000"/>
              </a:schemeClr>
            </a:solidFill>
            <a:ln>
              <a:noFill/>
            </a:ln>
            <a:effec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IN" sz="1400" b="1" dirty="0"/>
                <a:t>Institutional positioning and mandate for Green Ports under NGSP</a:t>
              </a:r>
              <a:endParaRPr lang="en-US" altLang="en-US" sz="1333" b="1" dirty="0">
                <a:latin typeface="DM Sans" panose="020B0604020202020204" charset="0"/>
              </a:endParaRPr>
            </a:p>
          </p:txBody>
        </p:sp>
      </p:grpSp>
      <p:grpSp>
        <p:nvGrpSpPr>
          <p:cNvPr id="7" name="Group 6">
            <a:extLst>
              <a:ext uri="{FF2B5EF4-FFF2-40B4-BE49-F238E27FC236}">
                <a16:creationId xmlns:a16="http://schemas.microsoft.com/office/drawing/2014/main" id="{E28B3A15-F4B7-DF87-904B-AC40923E3C7F}"/>
              </a:ext>
            </a:extLst>
          </p:cNvPr>
          <p:cNvGrpSpPr/>
          <p:nvPr/>
        </p:nvGrpSpPr>
        <p:grpSpPr>
          <a:xfrm>
            <a:off x="0" y="2797586"/>
            <a:ext cx="5885985" cy="1810829"/>
            <a:chOff x="136656" y="3163966"/>
            <a:chExt cx="5885985" cy="1810829"/>
          </a:xfrm>
        </p:grpSpPr>
        <p:sp>
          <p:nvSpPr>
            <p:cNvPr id="13" name="Rectangle 12">
              <a:extLst>
                <a:ext uri="{FF2B5EF4-FFF2-40B4-BE49-F238E27FC236}">
                  <a16:creationId xmlns:a16="http://schemas.microsoft.com/office/drawing/2014/main" id="{A25CBA73-4DD0-2877-0B47-A67A70B3A761}"/>
                </a:ext>
              </a:extLst>
            </p:cNvPr>
            <p:cNvSpPr>
              <a:spLocks noChangeArrowheads="1"/>
            </p:cNvSpPr>
            <p:nvPr/>
          </p:nvSpPr>
          <p:spPr bwMode="auto">
            <a:xfrm>
              <a:off x="434641" y="3682518"/>
              <a:ext cx="5588000" cy="1292277"/>
            </a:xfrm>
            <a:prstGeom prst="rect">
              <a:avLst/>
            </a:prstGeom>
            <a:solidFill>
              <a:schemeClr val="tx2">
                <a:lumMod val="40000"/>
                <a:lumOff val="60000"/>
              </a:schemeClr>
            </a:solidFill>
            <a:ln>
              <a:noFill/>
            </a:ln>
            <a:effec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US" altLang="en-US" sz="1333" dirty="0">
                  <a:latin typeface="DM Sans" panose="020B0604020202020204" charset="0"/>
                </a:rPr>
                <a:t>Is the proposed approach to port-level emissions baselines, Monitoring, Reporting and Verification (MRV), and benchmarking sufficient to ensure data consistency, comparability, and credibility across major, non-major, and inland ports?</a:t>
              </a:r>
            </a:p>
            <a:p>
              <a:pPr defTabSz="609630" eaLnBrk="0" fontAlgn="base" hangingPunct="0">
                <a:spcBef>
                  <a:spcPct val="0"/>
                </a:spcBef>
                <a:spcAft>
                  <a:spcPct val="0"/>
                </a:spcAft>
              </a:pPr>
              <a:r>
                <a:rPr lang="en-US" altLang="en-US" sz="1333" dirty="0">
                  <a:latin typeface="DM Sans" panose="020B0604020202020204" charset="0"/>
                </a:rPr>
                <a:t>What level of standardization versus flexibility should be retained to reflect port diversity while maintaining national coherence?</a:t>
              </a:r>
            </a:p>
          </p:txBody>
        </p:sp>
        <p:sp>
          <p:nvSpPr>
            <p:cNvPr id="32" name="Oval 31">
              <a:extLst>
                <a:ext uri="{FF2B5EF4-FFF2-40B4-BE49-F238E27FC236}">
                  <a16:creationId xmlns:a16="http://schemas.microsoft.com/office/drawing/2014/main" id="{2F84BFA6-18B9-6569-2904-8359D53A5086}"/>
                </a:ext>
              </a:extLst>
            </p:cNvPr>
            <p:cNvSpPr/>
            <p:nvPr/>
          </p:nvSpPr>
          <p:spPr>
            <a:xfrm>
              <a:off x="136656" y="3163966"/>
              <a:ext cx="355600" cy="3556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IN" sz="1200" dirty="0"/>
            </a:p>
          </p:txBody>
        </p:sp>
        <p:sp>
          <p:nvSpPr>
            <p:cNvPr id="3" name="Rectangle 2">
              <a:extLst>
                <a:ext uri="{FF2B5EF4-FFF2-40B4-BE49-F238E27FC236}">
                  <a16:creationId xmlns:a16="http://schemas.microsoft.com/office/drawing/2014/main" id="{C459BD2C-3FB1-6A3E-EAE6-69E7EE84B224}"/>
                </a:ext>
              </a:extLst>
            </p:cNvPr>
            <p:cNvSpPr>
              <a:spLocks noChangeArrowheads="1"/>
            </p:cNvSpPr>
            <p:nvPr/>
          </p:nvSpPr>
          <p:spPr bwMode="auto">
            <a:xfrm>
              <a:off x="434641" y="3414954"/>
              <a:ext cx="5588000" cy="276999"/>
            </a:xfrm>
            <a:prstGeom prst="rect">
              <a:avLst/>
            </a:prstGeom>
            <a:solidFill>
              <a:schemeClr val="tx2">
                <a:lumMod val="40000"/>
                <a:lumOff val="60000"/>
              </a:schemeClr>
            </a:solidFill>
            <a:ln>
              <a:noFill/>
            </a:ln>
            <a:effec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US" sz="1400" b="1" dirty="0"/>
                <a:t>Scope and standardization of port-level MRV and benchmarking</a:t>
              </a:r>
              <a:endParaRPr lang="en-US" altLang="en-US" sz="1333" b="1" dirty="0">
                <a:latin typeface="DM Sans" panose="020B0604020202020204" charset="0"/>
              </a:endParaRPr>
            </a:p>
          </p:txBody>
        </p:sp>
      </p:grpSp>
      <p:grpSp>
        <p:nvGrpSpPr>
          <p:cNvPr id="6" name="Group 5">
            <a:extLst>
              <a:ext uri="{FF2B5EF4-FFF2-40B4-BE49-F238E27FC236}">
                <a16:creationId xmlns:a16="http://schemas.microsoft.com/office/drawing/2014/main" id="{541D1B3F-9BB5-88B8-344C-40348151A072}"/>
              </a:ext>
            </a:extLst>
          </p:cNvPr>
          <p:cNvGrpSpPr/>
          <p:nvPr/>
        </p:nvGrpSpPr>
        <p:grpSpPr>
          <a:xfrm>
            <a:off x="0" y="4608415"/>
            <a:ext cx="5892799" cy="2143535"/>
            <a:chOff x="136656" y="5301493"/>
            <a:chExt cx="5892799" cy="2143535"/>
          </a:xfrm>
        </p:grpSpPr>
        <p:sp>
          <p:nvSpPr>
            <p:cNvPr id="15" name="Rectangle 14">
              <a:extLst>
                <a:ext uri="{FF2B5EF4-FFF2-40B4-BE49-F238E27FC236}">
                  <a16:creationId xmlns:a16="http://schemas.microsoft.com/office/drawing/2014/main" id="{7F8A149E-8CA7-AD52-C9DC-94681F0C1412}"/>
                </a:ext>
              </a:extLst>
            </p:cNvPr>
            <p:cNvSpPr>
              <a:spLocks noChangeArrowheads="1"/>
            </p:cNvSpPr>
            <p:nvPr/>
          </p:nvSpPr>
          <p:spPr bwMode="auto">
            <a:xfrm>
              <a:off x="430459" y="5742511"/>
              <a:ext cx="5588000" cy="1702517"/>
            </a:xfrm>
            <a:prstGeom prst="rect">
              <a:avLst/>
            </a:prstGeom>
            <a:solidFill>
              <a:schemeClr val="tx2">
                <a:lumMod val="40000"/>
                <a:lumOff val="60000"/>
              </a:schemeClr>
            </a:solidFill>
            <a:ln>
              <a:noFill/>
            </a:ln>
            <a:effec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IN" altLang="en-US" sz="1333" dirty="0">
                  <a:latin typeface="DM Sans" panose="020B0604020202020204" charset="0"/>
                </a:rPr>
                <a:t>What is the present level of readiness at the ports?</a:t>
              </a:r>
            </a:p>
            <a:p>
              <a:pPr defTabSz="609630" eaLnBrk="0" fontAlgn="base" hangingPunct="0">
                <a:spcBef>
                  <a:spcPct val="0"/>
                </a:spcBef>
                <a:spcAft>
                  <a:spcPct val="0"/>
                </a:spcAft>
              </a:pPr>
              <a:r>
                <a:rPr lang="en-US" altLang="en-US" sz="1333" dirty="0">
                  <a:latin typeface="DM Sans" panose="020B0604020202020204" charset="0"/>
                </a:rPr>
                <a:t>Are the proposed short-, mid-, and long-term targets for OPS deployment, port electrification, renewable energy integration, and green fuel readiness realistic and implementable across different port categories?</a:t>
              </a:r>
            </a:p>
            <a:p>
              <a:pPr defTabSz="609630" eaLnBrk="0" fontAlgn="base" hangingPunct="0">
                <a:spcBef>
                  <a:spcPct val="0"/>
                </a:spcBef>
                <a:spcAft>
                  <a:spcPct val="0"/>
                </a:spcAft>
              </a:pPr>
              <a:r>
                <a:rPr lang="en-US" altLang="en-US" sz="1333" dirty="0">
                  <a:latin typeface="DM Sans" panose="020B0604020202020204" charset="0"/>
                </a:rPr>
                <a:t>Do stakeholders see risks related to technology readiness, grid availability, or cost escalation that may require recalibration of timelines?</a:t>
              </a:r>
            </a:p>
          </p:txBody>
        </p:sp>
        <p:sp>
          <p:nvSpPr>
            <p:cNvPr id="33" name="Oval 32">
              <a:extLst>
                <a:ext uri="{FF2B5EF4-FFF2-40B4-BE49-F238E27FC236}">
                  <a16:creationId xmlns:a16="http://schemas.microsoft.com/office/drawing/2014/main" id="{978DA259-5B5C-97D9-86B2-7C8117E702CC}"/>
                </a:ext>
              </a:extLst>
            </p:cNvPr>
            <p:cNvSpPr/>
            <p:nvPr/>
          </p:nvSpPr>
          <p:spPr>
            <a:xfrm>
              <a:off x="136656" y="5301493"/>
              <a:ext cx="355600" cy="3556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IN" sz="1200" dirty="0"/>
            </a:p>
          </p:txBody>
        </p:sp>
        <p:sp>
          <p:nvSpPr>
            <p:cNvPr id="5" name="Rectangle 4">
              <a:extLst>
                <a:ext uri="{FF2B5EF4-FFF2-40B4-BE49-F238E27FC236}">
                  <a16:creationId xmlns:a16="http://schemas.microsoft.com/office/drawing/2014/main" id="{83751567-16E8-BFB7-22E4-B1EAB905CE73}"/>
                </a:ext>
              </a:extLst>
            </p:cNvPr>
            <p:cNvSpPr>
              <a:spLocks noChangeArrowheads="1"/>
            </p:cNvSpPr>
            <p:nvPr/>
          </p:nvSpPr>
          <p:spPr bwMode="auto">
            <a:xfrm>
              <a:off x="441455" y="5493806"/>
              <a:ext cx="5588000" cy="276999"/>
            </a:xfrm>
            <a:prstGeom prst="rect">
              <a:avLst/>
            </a:prstGeom>
            <a:solidFill>
              <a:schemeClr val="tx2">
                <a:lumMod val="40000"/>
                <a:lumOff val="60000"/>
              </a:schemeClr>
            </a:solidFill>
            <a:ln>
              <a:noFill/>
            </a:ln>
            <a:effec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US" sz="1400" b="1" dirty="0"/>
                <a:t>Phased targets and feasibility of implementation timelines</a:t>
              </a:r>
              <a:endParaRPr lang="en-US" altLang="en-US" sz="1333" b="1" dirty="0">
                <a:latin typeface="DM Sans" panose="020B0604020202020204" charset="0"/>
              </a:endParaRPr>
            </a:p>
          </p:txBody>
        </p:sp>
      </p:grpSp>
      <p:grpSp>
        <p:nvGrpSpPr>
          <p:cNvPr id="12" name="Group 11">
            <a:extLst>
              <a:ext uri="{FF2B5EF4-FFF2-40B4-BE49-F238E27FC236}">
                <a16:creationId xmlns:a16="http://schemas.microsoft.com/office/drawing/2014/main" id="{529F80B4-C839-D3C6-265A-249F668BB008}"/>
              </a:ext>
            </a:extLst>
          </p:cNvPr>
          <p:cNvGrpSpPr/>
          <p:nvPr/>
        </p:nvGrpSpPr>
        <p:grpSpPr>
          <a:xfrm>
            <a:off x="6272425" y="1607398"/>
            <a:ext cx="5679823" cy="1945413"/>
            <a:chOff x="6334256" y="784644"/>
            <a:chExt cx="5679823" cy="1945413"/>
          </a:xfrm>
        </p:grpSpPr>
        <p:sp>
          <p:nvSpPr>
            <p:cNvPr id="17" name="Rectangle 16">
              <a:extLst>
                <a:ext uri="{FF2B5EF4-FFF2-40B4-BE49-F238E27FC236}">
                  <a16:creationId xmlns:a16="http://schemas.microsoft.com/office/drawing/2014/main" id="{D1FC88BA-525C-C7D7-23BA-C56755B6A42E}"/>
                </a:ext>
              </a:extLst>
            </p:cNvPr>
            <p:cNvSpPr>
              <a:spLocks noChangeArrowheads="1"/>
            </p:cNvSpPr>
            <p:nvPr/>
          </p:nvSpPr>
          <p:spPr bwMode="auto">
            <a:xfrm>
              <a:off x="6689856" y="1232659"/>
              <a:ext cx="5324223" cy="1497398"/>
            </a:xfrm>
            <a:prstGeom prst="rect">
              <a:avLst/>
            </a:prstGeom>
            <a:solidFill>
              <a:schemeClr val="tx2">
                <a:lumMod val="40000"/>
                <a:lumOff val="60000"/>
              </a:schemeClr>
            </a:solidFill>
            <a:ln>
              <a:noFill/>
            </a:ln>
            <a:effec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IN" altLang="en-US" sz="1333" dirty="0">
                  <a:latin typeface="DM Sans" panose="020B0604020202020204" charset="0"/>
                </a:rPr>
                <a:t>What is the present mode of finance?</a:t>
              </a:r>
            </a:p>
            <a:p>
              <a:pPr defTabSz="609630" eaLnBrk="0" fontAlgn="base" hangingPunct="0">
                <a:spcBef>
                  <a:spcPct val="0"/>
                </a:spcBef>
                <a:spcAft>
                  <a:spcPct val="0"/>
                </a:spcAft>
              </a:pPr>
              <a:r>
                <a:rPr lang="en-US" altLang="en-US" sz="1333" dirty="0">
                  <a:latin typeface="DM Sans" panose="020B0604020202020204" charset="0"/>
                </a:rPr>
                <a:t>Are the proposed financing pathways, including PPPs, green finance, VGF, and multilateral funding, adequate to </a:t>
              </a:r>
              <a:r>
                <a:rPr lang="en-IN" altLang="en-US" sz="1333" dirty="0">
                  <a:latin typeface="DM Sans" panose="020B0604020202020204" charset="0"/>
                </a:rPr>
                <a:t>mobilize</a:t>
              </a:r>
              <a:r>
                <a:rPr lang="en-US" altLang="en-US" sz="1333" dirty="0">
                  <a:latin typeface="DM Sans" panose="020B0604020202020204" charset="0"/>
                </a:rPr>
                <a:t> private investment for Green Port infrastructure?</a:t>
              </a:r>
            </a:p>
            <a:p>
              <a:pPr defTabSz="609630" eaLnBrk="0" fontAlgn="base" hangingPunct="0">
                <a:spcBef>
                  <a:spcPct val="0"/>
                </a:spcBef>
                <a:spcAft>
                  <a:spcPct val="0"/>
                </a:spcAft>
              </a:pPr>
              <a:r>
                <a:rPr lang="en-US" altLang="en-US" sz="1333" dirty="0">
                  <a:latin typeface="DM Sans" panose="020B0604020202020204" charset="0"/>
                </a:rPr>
                <a:t>What additional incentives, risk-mitigation instruments, or policy signals may be required to crowd in long-term capital and ensure bankability of projects such as OPS and electrification?</a:t>
              </a:r>
            </a:p>
          </p:txBody>
        </p:sp>
        <p:sp>
          <p:nvSpPr>
            <p:cNvPr id="34" name="Oval 33">
              <a:extLst>
                <a:ext uri="{FF2B5EF4-FFF2-40B4-BE49-F238E27FC236}">
                  <a16:creationId xmlns:a16="http://schemas.microsoft.com/office/drawing/2014/main" id="{E4FBE0A3-CB39-7D49-871F-E211045912E9}"/>
                </a:ext>
              </a:extLst>
            </p:cNvPr>
            <p:cNvSpPr/>
            <p:nvPr/>
          </p:nvSpPr>
          <p:spPr>
            <a:xfrm>
              <a:off x="6334256" y="784644"/>
              <a:ext cx="355600" cy="3556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IN" sz="1200" dirty="0"/>
            </a:p>
          </p:txBody>
        </p:sp>
        <p:sp>
          <p:nvSpPr>
            <p:cNvPr id="8" name="Rectangle 7">
              <a:extLst>
                <a:ext uri="{FF2B5EF4-FFF2-40B4-BE49-F238E27FC236}">
                  <a16:creationId xmlns:a16="http://schemas.microsoft.com/office/drawing/2014/main" id="{3DC41C2A-500E-80B6-B0FF-16CF68582361}"/>
                </a:ext>
              </a:extLst>
            </p:cNvPr>
            <p:cNvSpPr>
              <a:spLocks noChangeArrowheads="1"/>
            </p:cNvSpPr>
            <p:nvPr/>
          </p:nvSpPr>
          <p:spPr bwMode="auto">
            <a:xfrm>
              <a:off x="6689857" y="962444"/>
              <a:ext cx="5324222" cy="276999"/>
            </a:xfrm>
            <a:prstGeom prst="rect">
              <a:avLst/>
            </a:prstGeom>
            <a:solidFill>
              <a:schemeClr val="tx2">
                <a:lumMod val="40000"/>
                <a:lumOff val="60000"/>
              </a:schemeClr>
            </a:solidFill>
            <a:ln>
              <a:noFill/>
            </a:ln>
            <a:effec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US" sz="1400" b="1" dirty="0"/>
                <a:t>Financing pathways and private sector participation</a:t>
              </a:r>
              <a:endParaRPr lang="en-US" altLang="en-US" sz="1333" b="1" dirty="0">
                <a:latin typeface="DM Sans" panose="020B0604020202020204" charset="0"/>
              </a:endParaRPr>
            </a:p>
          </p:txBody>
        </p:sp>
      </p:grpSp>
      <p:grpSp>
        <p:nvGrpSpPr>
          <p:cNvPr id="10" name="Group 9">
            <a:extLst>
              <a:ext uri="{FF2B5EF4-FFF2-40B4-BE49-F238E27FC236}">
                <a16:creationId xmlns:a16="http://schemas.microsoft.com/office/drawing/2014/main" id="{42DA58C7-F9FB-7158-CAD2-DC9E0DA4BEE0}"/>
              </a:ext>
            </a:extLst>
          </p:cNvPr>
          <p:cNvGrpSpPr/>
          <p:nvPr/>
        </p:nvGrpSpPr>
        <p:grpSpPr>
          <a:xfrm>
            <a:off x="6306017" y="4101628"/>
            <a:ext cx="5563940" cy="1952197"/>
            <a:chOff x="6334256" y="2979560"/>
            <a:chExt cx="5563940" cy="1952197"/>
          </a:xfrm>
        </p:grpSpPr>
        <p:sp>
          <p:nvSpPr>
            <p:cNvPr id="19" name="Rectangle 18">
              <a:extLst>
                <a:ext uri="{FF2B5EF4-FFF2-40B4-BE49-F238E27FC236}">
                  <a16:creationId xmlns:a16="http://schemas.microsoft.com/office/drawing/2014/main" id="{DC8468CE-518F-FE7D-6C5D-47552C759586}"/>
                </a:ext>
              </a:extLst>
            </p:cNvPr>
            <p:cNvSpPr>
              <a:spLocks noChangeArrowheads="1"/>
            </p:cNvSpPr>
            <p:nvPr/>
          </p:nvSpPr>
          <p:spPr bwMode="auto">
            <a:xfrm>
              <a:off x="6644697" y="3434359"/>
              <a:ext cx="5227323" cy="1497398"/>
            </a:xfrm>
            <a:prstGeom prst="rect">
              <a:avLst/>
            </a:prstGeom>
            <a:solidFill>
              <a:schemeClr val="tx2">
                <a:lumMod val="40000"/>
                <a:lumOff val="60000"/>
              </a:schemeClr>
            </a:solidFill>
            <a:ln>
              <a:noFill/>
            </a:ln>
            <a:effec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IN" altLang="en-US" sz="1333" dirty="0">
                  <a:latin typeface="DM Sans" panose="020B0604020202020204" charset="0"/>
                </a:rPr>
                <a:t>What initiatives are being currently carried out by the ports?</a:t>
              </a:r>
            </a:p>
            <a:p>
              <a:pPr defTabSz="609630" eaLnBrk="0" fontAlgn="base" hangingPunct="0">
                <a:spcBef>
                  <a:spcPct val="0"/>
                </a:spcBef>
                <a:spcAft>
                  <a:spcPct val="0"/>
                </a:spcAft>
              </a:pPr>
              <a:r>
                <a:rPr lang="en-US" altLang="en-US" sz="1333" dirty="0">
                  <a:latin typeface="DM Sans" panose="020B0604020202020204" charset="0"/>
                </a:rPr>
                <a:t>Is the proposed approach to capacity building, covering human, technical, institutional, and digital capabilities, sufficient to support sustained implementation of the Green Ports pillar?</a:t>
              </a:r>
            </a:p>
            <a:p>
              <a:pPr defTabSz="609630" eaLnBrk="0" fontAlgn="base" hangingPunct="0">
                <a:spcBef>
                  <a:spcPct val="0"/>
                </a:spcBef>
                <a:spcAft>
                  <a:spcPct val="0"/>
                </a:spcAft>
              </a:pPr>
              <a:r>
                <a:rPr lang="en-US" altLang="en-US" sz="1333" dirty="0">
                  <a:latin typeface="DM Sans" panose="020B0604020202020204" charset="0"/>
                </a:rPr>
                <a:t>Where do stakeholders see the most critical gaps—skills, SOPs, digital systems, or governance—and how should these be prioritized under NGSP?</a:t>
              </a:r>
            </a:p>
          </p:txBody>
        </p:sp>
        <p:sp>
          <p:nvSpPr>
            <p:cNvPr id="35" name="Oval 34">
              <a:extLst>
                <a:ext uri="{FF2B5EF4-FFF2-40B4-BE49-F238E27FC236}">
                  <a16:creationId xmlns:a16="http://schemas.microsoft.com/office/drawing/2014/main" id="{0EA06619-449A-2390-93EE-B65619BC540A}"/>
                </a:ext>
              </a:extLst>
            </p:cNvPr>
            <p:cNvSpPr/>
            <p:nvPr/>
          </p:nvSpPr>
          <p:spPr>
            <a:xfrm>
              <a:off x="6334256" y="2979560"/>
              <a:ext cx="355600" cy="3556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IN" sz="1200" dirty="0"/>
            </a:p>
          </p:txBody>
        </p:sp>
        <p:sp>
          <p:nvSpPr>
            <p:cNvPr id="9" name="Rectangle 8">
              <a:extLst>
                <a:ext uri="{FF2B5EF4-FFF2-40B4-BE49-F238E27FC236}">
                  <a16:creationId xmlns:a16="http://schemas.microsoft.com/office/drawing/2014/main" id="{E53CDA3B-D73B-F3C7-AF0E-E153E6FC105D}"/>
                </a:ext>
              </a:extLst>
            </p:cNvPr>
            <p:cNvSpPr>
              <a:spLocks noChangeArrowheads="1"/>
            </p:cNvSpPr>
            <p:nvPr/>
          </p:nvSpPr>
          <p:spPr bwMode="auto">
            <a:xfrm>
              <a:off x="6648879" y="3157360"/>
              <a:ext cx="5249317" cy="276999"/>
            </a:xfrm>
            <a:prstGeom prst="rect">
              <a:avLst/>
            </a:prstGeom>
            <a:solidFill>
              <a:schemeClr val="tx2">
                <a:lumMod val="40000"/>
                <a:lumOff val="60000"/>
              </a:schemeClr>
            </a:solidFill>
            <a:ln>
              <a:noFill/>
            </a:ln>
            <a:effec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US" sz="1400" b="1" dirty="0"/>
                <a:t>Capacity development and readiness of port institutions</a:t>
              </a:r>
              <a:endParaRPr lang="en-US" altLang="en-US" sz="1333" b="1" dirty="0">
                <a:latin typeface="DM Sans" panose="020B0604020202020204" charset="0"/>
              </a:endParaRPr>
            </a:p>
          </p:txBody>
        </p:sp>
      </p:grpSp>
    </p:spTree>
    <p:extLst>
      <p:ext uri="{BB962C8B-B14F-4D97-AF65-F5344CB8AC3E}">
        <p14:creationId xmlns:p14="http://schemas.microsoft.com/office/powerpoint/2010/main" val="13967497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Compass and map">
            <a:extLst>
              <a:ext uri="{FF2B5EF4-FFF2-40B4-BE49-F238E27FC236}">
                <a16:creationId xmlns:a16="http://schemas.microsoft.com/office/drawing/2014/main" id="{ADF910BB-A63E-2628-A0F5-187877156B44}"/>
              </a:ext>
            </a:extLst>
          </p:cNvPr>
          <p:cNvPicPr>
            <a:picLocks noChangeAspect="1"/>
          </p:cNvPicPr>
          <p:nvPr/>
        </p:nvPicPr>
        <p:blipFill>
          <a:blip r:embed="rId2">
            <a:extLst>
              <a:ext uri="{28A0092B-C50C-407E-A947-70E740481C1C}">
                <a14:useLocalDpi xmlns:a14="http://schemas.microsoft.com/office/drawing/2010/main" val="0"/>
              </a:ext>
            </a:extLst>
          </a:blip>
          <a:srcRect l="6595" r="13835" b="1"/>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CC66A8F-E55E-066D-5CAB-BF5FB41FB47E}"/>
              </a:ext>
            </a:extLst>
          </p:cNvPr>
          <p:cNvSpPr txBox="1"/>
          <p:nvPr/>
        </p:nvSpPr>
        <p:spPr>
          <a:xfrm>
            <a:off x="539021" y="2081719"/>
            <a:ext cx="3868088" cy="1015663"/>
          </a:xfrm>
          <a:prstGeom prst="rect">
            <a:avLst/>
          </a:prstGeom>
          <a:noFill/>
        </p:spPr>
        <p:txBody>
          <a:bodyPr wrap="square" rtlCol="0">
            <a:spAutoFit/>
          </a:bodyPr>
          <a:lstStyle/>
          <a:p>
            <a:r>
              <a:rPr lang="en-IN" sz="6000" b="1" dirty="0"/>
              <a:t>Thank you</a:t>
            </a:r>
          </a:p>
        </p:txBody>
      </p:sp>
    </p:spTree>
    <p:extLst>
      <p:ext uri="{BB962C8B-B14F-4D97-AF65-F5344CB8AC3E}">
        <p14:creationId xmlns:p14="http://schemas.microsoft.com/office/powerpoint/2010/main" val="238427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E9F1">
                <a:alpha val="100000"/>
              </a:srgbClr>
            </a:gs>
            <a:gs pos="50000">
              <a:srgbClr val="DCF1F0">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3" name="TextBox 3"/>
          <p:cNvSpPr txBox="1"/>
          <p:nvPr/>
        </p:nvSpPr>
        <p:spPr>
          <a:xfrm>
            <a:off x="931682" y="582484"/>
            <a:ext cx="10328635" cy="603691"/>
          </a:xfrm>
          <a:prstGeom prst="rect">
            <a:avLst/>
          </a:prstGeom>
        </p:spPr>
        <p:txBody>
          <a:bodyPr wrap="square" lIns="0" tIns="0" rIns="0" bIns="0" rtlCol="0" anchor="t">
            <a:spAutoFit/>
          </a:bodyPr>
          <a:lstStyle/>
          <a:p>
            <a:pPr algn="ctr" defTabSz="609630">
              <a:lnSpc>
                <a:spcPts val="5039"/>
              </a:lnSpc>
              <a:spcBef>
                <a:spcPct val="0"/>
              </a:spcBef>
            </a:pPr>
            <a:r>
              <a:rPr kumimoji="0" lang="en-US" sz="3200" b="1" i="0" u="none" strike="noStrike" kern="1200" cap="none" spc="0" normalizeH="0" baseline="0" noProof="0" dirty="0">
                <a:ln>
                  <a:noFill/>
                </a:ln>
                <a:solidFill>
                  <a:srgbClr val="070742"/>
                </a:solidFill>
                <a:effectLst/>
                <a:uLnTx/>
                <a:uFillTx/>
                <a:latin typeface="Aptos Display" panose="02110004020202020204"/>
                <a:ea typeface="+mj-ea"/>
                <a:cs typeface="+mj-cs"/>
              </a:rPr>
              <a:t>GREEN PORTS IN NGSP: CONTEXT AND RATIONALE</a:t>
            </a:r>
            <a:endParaRPr lang="en-US" sz="1600" b="1" dirty="0">
              <a:solidFill>
                <a:srgbClr val="070742"/>
              </a:solidFill>
              <a:latin typeface="DM Sans Bold"/>
              <a:ea typeface="DM Sans Bold"/>
              <a:cs typeface="DM Sans Bold"/>
              <a:sym typeface="DM Sans Bold"/>
            </a:endParaRPr>
          </a:p>
        </p:txBody>
      </p:sp>
      <p:grpSp>
        <p:nvGrpSpPr>
          <p:cNvPr id="45" name="Group 44">
            <a:extLst>
              <a:ext uri="{FF2B5EF4-FFF2-40B4-BE49-F238E27FC236}">
                <a16:creationId xmlns:a16="http://schemas.microsoft.com/office/drawing/2014/main" id="{2ADDE2D5-E27B-BA00-226F-9E4AAC678807}"/>
              </a:ext>
            </a:extLst>
          </p:cNvPr>
          <p:cNvGrpSpPr/>
          <p:nvPr/>
        </p:nvGrpSpPr>
        <p:grpSpPr>
          <a:xfrm>
            <a:off x="190460" y="1294800"/>
            <a:ext cx="11543268" cy="5291923"/>
            <a:chOff x="520244" y="1294968"/>
            <a:chExt cx="11543268" cy="5291923"/>
          </a:xfrm>
        </p:grpSpPr>
        <p:sp>
          <p:nvSpPr>
            <p:cNvPr id="46" name="Rectangle: Rounded Corners 45">
              <a:extLst>
                <a:ext uri="{FF2B5EF4-FFF2-40B4-BE49-F238E27FC236}">
                  <a16:creationId xmlns:a16="http://schemas.microsoft.com/office/drawing/2014/main" id="{09A9887A-49BA-DD85-A276-A73B8A3A16A7}"/>
                </a:ext>
              </a:extLst>
            </p:cNvPr>
            <p:cNvSpPr/>
            <p:nvPr/>
          </p:nvSpPr>
          <p:spPr>
            <a:xfrm>
              <a:off x="520244" y="3346723"/>
              <a:ext cx="2592000" cy="3240000"/>
            </a:xfrm>
            <a:prstGeom prst="roundRect">
              <a:avLst/>
            </a:prstGeom>
            <a:solidFill>
              <a:srgbClr val="D1D6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N" sz="2400" dirty="0">
                  <a:solidFill>
                    <a:schemeClr val="tx1"/>
                  </a:solidFill>
                </a:rPr>
                <a:t>Sustainable port governance</a:t>
              </a:r>
            </a:p>
            <a:p>
              <a:pPr marL="285750" indent="-285750">
                <a:buFont typeface="Arial" panose="020B0604020202020204" pitchFamily="34" charset="0"/>
                <a:buChar char="•"/>
              </a:pPr>
              <a:r>
                <a:rPr lang="en-IN" sz="2400" dirty="0">
                  <a:solidFill>
                    <a:schemeClr val="tx1"/>
                  </a:solidFill>
                </a:rPr>
                <a:t>Infrastructure</a:t>
              </a:r>
            </a:p>
            <a:p>
              <a:pPr marL="285750" indent="-285750">
                <a:buFont typeface="Arial" panose="020B0604020202020204" pitchFamily="34" charset="0"/>
                <a:buChar char="•"/>
              </a:pPr>
              <a:r>
                <a:rPr lang="en-IN" sz="2400" dirty="0">
                  <a:solidFill>
                    <a:schemeClr val="tx1"/>
                  </a:solidFill>
                </a:rPr>
                <a:t>Operations</a:t>
              </a:r>
            </a:p>
            <a:p>
              <a:pPr algn="ctr"/>
              <a:endParaRPr lang="en-IN" sz="2000" dirty="0">
                <a:solidFill>
                  <a:schemeClr val="tx1"/>
                </a:solidFill>
              </a:endParaRPr>
            </a:p>
          </p:txBody>
        </p:sp>
        <p:sp>
          <p:nvSpPr>
            <p:cNvPr id="47" name="Rectangle: Rounded Corners 46">
              <a:extLst>
                <a:ext uri="{FF2B5EF4-FFF2-40B4-BE49-F238E27FC236}">
                  <a16:creationId xmlns:a16="http://schemas.microsoft.com/office/drawing/2014/main" id="{89038A46-DF8E-D5B5-86CA-0AC9A81EA0CA}"/>
                </a:ext>
              </a:extLst>
            </p:cNvPr>
            <p:cNvSpPr/>
            <p:nvPr/>
          </p:nvSpPr>
          <p:spPr>
            <a:xfrm>
              <a:off x="9471512" y="3346723"/>
              <a:ext cx="2592000" cy="3240000"/>
            </a:xfrm>
            <a:prstGeom prst="roundRect">
              <a:avLst/>
            </a:prstGeom>
            <a:solidFill>
              <a:srgbClr val="D1D6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N" sz="2400" dirty="0">
                  <a:solidFill>
                    <a:schemeClr val="tx1"/>
                  </a:solidFill>
                </a:rPr>
                <a:t>Targets</a:t>
              </a:r>
            </a:p>
            <a:p>
              <a:pPr marL="285750" indent="-285750">
                <a:buFont typeface="Arial" panose="020B0604020202020204" pitchFamily="34" charset="0"/>
                <a:buChar char="•"/>
              </a:pPr>
              <a:r>
                <a:rPr lang="en-IN" sz="2400" dirty="0">
                  <a:solidFill>
                    <a:schemeClr val="tx1"/>
                  </a:solidFill>
                </a:rPr>
                <a:t>MRV</a:t>
              </a:r>
            </a:p>
            <a:p>
              <a:pPr marL="285750" indent="-285750">
                <a:buFont typeface="Arial" panose="020B0604020202020204" pitchFamily="34" charset="0"/>
                <a:buChar char="•"/>
              </a:pPr>
              <a:r>
                <a:rPr lang="en-IN" sz="2400" dirty="0">
                  <a:solidFill>
                    <a:schemeClr val="tx1"/>
                  </a:solidFill>
                </a:rPr>
                <a:t>Comparability</a:t>
              </a:r>
            </a:p>
            <a:p>
              <a:pPr marL="285750" indent="-285750">
                <a:buFont typeface="Arial" panose="020B0604020202020204" pitchFamily="34" charset="0"/>
                <a:buChar char="•"/>
              </a:pPr>
              <a:r>
                <a:rPr lang="en-IN" sz="2400" dirty="0">
                  <a:solidFill>
                    <a:schemeClr val="tx1"/>
                  </a:solidFill>
                </a:rPr>
                <a:t>Scale</a:t>
              </a:r>
            </a:p>
            <a:p>
              <a:pPr algn="ctr"/>
              <a:endParaRPr lang="en-IN" sz="2400" dirty="0">
                <a:solidFill>
                  <a:schemeClr val="tx1"/>
                </a:solidFill>
              </a:endParaRPr>
            </a:p>
          </p:txBody>
        </p:sp>
        <p:sp>
          <p:nvSpPr>
            <p:cNvPr id="48" name="Rectangle: Rounded Corners 47">
              <a:extLst>
                <a:ext uri="{FF2B5EF4-FFF2-40B4-BE49-F238E27FC236}">
                  <a16:creationId xmlns:a16="http://schemas.microsoft.com/office/drawing/2014/main" id="{C63FC45A-EE09-C7B9-50C5-85BFEBD267FF}"/>
                </a:ext>
              </a:extLst>
            </p:cNvPr>
            <p:cNvSpPr/>
            <p:nvPr/>
          </p:nvSpPr>
          <p:spPr>
            <a:xfrm>
              <a:off x="3504000" y="3346891"/>
              <a:ext cx="2592000" cy="3240000"/>
            </a:xfrm>
            <a:prstGeom prst="roundRect">
              <a:avLst/>
            </a:prstGeom>
            <a:solidFill>
              <a:srgbClr val="D1D6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N" sz="2400" dirty="0">
                  <a:solidFill>
                    <a:schemeClr val="tx1"/>
                  </a:solidFill>
                </a:rPr>
                <a:t>Emissions at berth</a:t>
              </a:r>
            </a:p>
            <a:p>
              <a:pPr marL="285750" indent="-285750">
                <a:buFont typeface="Arial" panose="020B0604020202020204" pitchFamily="34" charset="0"/>
                <a:buChar char="•"/>
              </a:pPr>
              <a:r>
                <a:rPr lang="en-IN" sz="2400" dirty="0">
                  <a:solidFill>
                    <a:schemeClr val="tx1"/>
                  </a:solidFill>
                </a:rPr>
                <a:t>Onshore Power Supply (OPS)</a:t>
              </a:r>
            </a:p>
            <a:p>
              <a:pPr marL="285750" indent="-285750">
                <a:buFont typeface="Arial" panose="020B0604020202020204" pitchFamily="34" charset="0"/>
                <a:buChar char="•"/>
              </a:pPr>
              <a:r>
                <a:rPr lang="en-IN" sz="2400" dirty="0">
                  <a:solidFill>
                    <a:schemeClr val="tx1"/>
                  </a:solidFill>
                </a:rPr>
                <a:t>Fuels</a:t>
              </a:r>
            </a:p>
            <a:p>
              <a:pPr marL="285750" indent="-285750">
                <a:buFont typeface="Arial" panose="020B0604020202020204" pitchFamily="34" charset="0"/>
                <a:buChar char="•"/>
              </a:pPr>
              <a:r>
                <a:rPr lang="en-IN" sz="2400" dirty="0">
                  <a:solidFill>
                    <a:schemeClr val="tx1"/>
                  </a:solidFill>
                </a:rPr>
                <a:t>Cargo</a:t>
              </a:r>
            </a:p>
            <a:p>
              <a:pPr marL="285750" indent="-285750">
                <a:buFont typeface="Arial" panose="020B0604020202020204" pitchFamily="34" charset="0"/>
                <a:buChar char="•"/>
              </a:pPr>
              <a:r>
                <a:rPr lang="en-IN" sz="2400" dirty="0">
                  <a:solidFill>
                    <a:schemeClr val="tx1"/>
                  </a:solidFill>
                </a:rPr>
                <a:t>Logistics</a:t>
              </a:r>
            </a:p>
            <a:p>
              <a:pPr algn="ctr"/>
              <a:endParaRPr lang="en-IN" sz="2400" dirty="0">
                <a:solidFill>
                  <a:schemeClr val="tx1"/>
                </a:solidFill>
              </a:endParaRPr>
            </a:p>
          </p:txBody>
        </p:sp>
        <p:sp>
          <p:nvSpPr>
            <p:cNvPr id="49" name="Rectangle: Rounded Corners 48">
              <a:extLst>
                <a:ext uri="{FF2B5EF4-FFF2-40B4-BE49-F238E27FC236}">
                  <a16:creationId xmlns:a16="http://schemas.microsoft.com/office/drawing/2014/main" id="{2CD31EC1-4B6A-D69D-017F-4F3D31F3AAC6}"/>
                </a:ext>
              </a:extLst>
            </p:cNvPr>
            <p:cNvSpPr/>
            <p:nvPr/>
          </p:nvSpPr>
          <p:spPr>
            <a:xfrm>
              <a:off x="6487756" y="3346723"/>
              <a:ext cx="2592000" cy="3240000"/>
            </a:xfrm>
            <a:prstGeom prst="roundRect">
              <a:avLst/>
            </a:prstGeom>
            <a:solidFill>
              <a:srgbClr val="D1D6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N" sz="2400" dirty="0">
                  <a:solidFill>
                    <a:schemeClr val="tx1"/>
                  </a:solidFill>
                </a:rPr>
                <a:t>No common baselines</a:t>
              </a:r>
            </a:p>
            <a:p>
              <a:pPr marL="285750" indent="-285750">
                <a:buFont typeface="Arial" panose="020B0604020202020204" pitchFamily="34" charset="0"/>
                <a:buChar char="•"/>
              </a:pPr>
              <a:r>
                <a:rPr lang="en-IN" sz="2400" dirty="0">
                  <a:solidFill>
                    <a:schemeClr val="tx1"/>
                  </a:solidFill>
                </a:rPr>
                <a:t>Monitoring, Reporting, and Verification (MRV)</a:t>
              </a:r>
            </a:p>
            <a:p>
              <a:pPr marL="285750" indent="-285750">
                <a:buFont typeface="Arial" panose="020B0604020202020204" pitchFamily="34" charset="0"/>
                <a:buChar char="•"/>
              </a:pPr>
              <a:r>
                <a:rPr lang="en-IN" sz="2400" dirty="0">
                  <a:solidFill>
                    <a:schemeClr val="tx1"/>
                  </a:solidFill>
                </a:rPr>
                <a:t>Benchmarks</a:t>
              </a:r>
            </a:p>
            <a:p>
              <a:pPr algn="ctr"/>
              <a:endParaRPr lang="en-IN" sz="2400" dirty="0">
                <a:solidFill>
                  <a:schemeClr val="tx1"/>
                </a:solidFill>
              </a:endParaRPr>
            </a:p>
          </p:txBody>
        </p:sp>
        <p:sp>
          <p:nvSpPr>
            <p:cNvPr id="50" name="Oval 49">
              <a:extLst>
                <a:ext uri="{FF2B5EF4-FFF2-40B4-BE49-F238E27FC236}">
                  <a16:creationId xmlns:a16="http://schemas.microsoft.com/office/drawing/2014/main" id="{8F243111-5DCA-9DCB-B6A6-794E4E0F054D}"/>
                </a:ext>
              </a:extLst>
            </p:cNvPr>
            <p:cNvSpPr/>
            <p:nvPr/>
          </p:nvSpPr>
          <p:spPr>
            <a:xfrm>
              <a:off x="627117" y="2230232"/>
              <a:ext cx="2378254" cy="89941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t>What?</a:t>
              </a:r>
            </a:p>
          </p:txBody>
        </p:sp>
        <p:sp>
          <p:nvSpPr>
            <p:cNvPr id="51" name="Oval 50">
              <a:extLst>
                <a:ext uri="{FF2B5EF4-FFF2-40B4-BE49-F238E27FC236}">
                  <a16:creationId xmlns:a16="http://schemas.microsoft.com/office/drawing/2014/main" id="{5F45E4C7-D7FE-8A02-BEE2-B7C971B9781C}"/>
                </a:ext>
              </a:extLst>
            </p:cNvPr>
            <p:cNvSpPr/>
            <p:nvPr/>
          </p:nvSpPr>
          <p:spPr>
            <a:xfrm>
              <a:off x="3610873" y="2230232"/>
              <a:ext cx="2378254" cy="89941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t>Why ports matter?</a:t>
              </a:r>
            </a:p>
          </p:txBody>
        </p:sp>
        <p:sp>
          <p:nvSpPr>
            <p:cNvPr id="52" name="Oval 51">
              <a:extLst>
                <a:ext uri="{FF2B5EF4-FFF2-40B4-BE49-F238E27FC236}">
                  <a16:creationId xmlns:a16="http://schemas.microsoft.com/office/drawing/2014/main" id="{30AF8059-803C-ACDA-04B2-82B0486F32E8}"/>
                </a:ext>
              </a:extLst>
            </p:cNvPr>
            <p:cNvSpPr/>
            <p:nvPr/>
          </p:nvSpPr>
          <p:spPr>
            <a:xfrm>
              <a:off x="6594629" y="2230232"/>
              <a:ext cx="2378254" cy="89941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t>Gap</a:t>
              </a:r>
            </a:p>
          </p:txBody>
        </p:sp>
        <p:sp>
          <p:nvSpPr>
            <p:cNvPr id="53" name="Oval 52">
              <a:extLst>
                <a:ext uri="{FF2B5EF4-FFF2-40B4-BE49-F238E27FC236}">
                  <a16:creationId xmlns:a16="http://schemas.microsoft.com/office/drawing/2014/main" id="{AE3AA482-0200-D5D0-BBE4-D50F81491249}"/>
                </a:ext>
              </a:extLst>
            </p:cNvPr>
            <p:cNvSpPr/>
            <p:nvPr/>
          </p:nvSpPr>
          <p:spPr>
            <a:xfrm>
              <a:off x="9578385" y="2230232"/>
              <a:ext cx="2378254" cy="89941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t>NGSP Logic</a:t>
              </a:r>
            </a:p>
          </p:txBody>
        </p:sp>
        <p:pic>
          <p:nvPicPr>
            <p:cNvPr id="54" name="Picture 53">
              <a:extLst>
                <a:ext uri="{FF2B5EF4-FFF2-40B4-BE49-F238E27FC236}">
                  <a16:creationId xmlns:a16="http://schemas.microsoft.com/office/drawing/2014/main" id="{6EE132CC-0206-EF24-2BEF-E921AD09163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564" b="90456" l="10000" r="90000">
                          <a14:foregroundMark x1="64545" y1="91286" x2="64545" y2="91286"/>
                          <a14:foregroundMark x1="54545" y1="7884" x2="54545" y2="7884"/>
                          <a14:foregroundMark x1="51818" y1="4564" x2="51818" y2="4564"/>
                        </a14:backgroundRemoval>
                      </a14:imgEffect>
                    </a14:imgLayer>
                  </a14:imgProps>
                </a:ext>
              </a:extLst>
            </a:blip>
            <a:stretch>
              <a:fillRect/>
            </a:stretch>
          </p:blipFill>
          <p:spPr>
            <a:xfrm>
              <a:off x="1438362" y="1294968"/>
              <a:ext cx="821577" cy="900000"/>
            </a:xfrm>
            <a:prstGeom prst="rect">
              <a:avLst/>
            </a:prstGeom>
          </p:spPr>
        </p:pic>
        <p:pic>
          <p:nvPicPr>
            <p:cNvPr id="55" name="Picture 16" descr="Electrical Clipart Transparent - Electric Plug Green Icon - Free  Transparent PNG Clipart Images Download">
              <a:extLst>
                <a:ext uri="{FF2B5EF4-FFF2-40B4-BE49-F238E27FC236}">
                  <a16:creationId xmlns:a16="http://schemas.microsoft.com/office/drawing/2014/main" id="{23DC1196-CCE4-83F4-7B51-3B705EBAAB2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101" b="95349" l="5667" r="92667">
                          <a14:foregroundMark x1="5667" y1="88760" x2="5667" y2="88760"/>
                          <a14:foregroundMark x1="11333" y1="95349" x2="11333" y2="95349"/>
                          <a14:foregroundMark x1="74333" y1="6977" x2="74333" y2="6977"/>
                          <a14:foregroundMark x1="92667" y1="31783" x2="92667" y2="31783"/>
                          <a14:foregroundMark x1="77000" y1="3101" x2="77000" y2="3101"/>
                        </a14:backgroundRemoval>
                      </a14:imgEffect>
                    </a14:imgLayer>
                  </a14:imgProps>
                </a:ext>
                <a:ext uri="{28A0092B-C50C-407E-A947-70E740481C1C}">
                  <a14:useLocalDpi xmlns:a14="http://schemas.microsoft.com/office/drawing/2010/main" val="0"/>
                </a:ext>
              </a:extLst>
            </a:blip>
            <a:srcRect/>
            <a:stretch>
              <a:fillRect/>
            </a:stretch>
          </p:blipFill>
          <p:spPr bwMode="auto">
            <a:xfrm>
              <a:off x="4273591" y="1294968"/>
              <a:ext cx="1046513" cy="900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8" descr="IconExperience » G-Collection » Link Broken Icon">
              <a:extLst>
                <a:ext uri="{FF2B5EF4-FFF2-40B4-BE49-F238E27FC236}">
                  <a16:creationId xmlns:a16="http://schemas.microsoft.com/office/drawing/2014/main" id="{1B2EFB3D-4658-06B7-C113-AD16B08CE66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97" b="94922" l="2148" r="94727">
                          <a14:foregroundMark x1="16797" y1="54297" x2="16797" y2="54297"/>
                          <a14:foregroundMark x1="17773" y1="56445" x2="17773" y2="56445"/>
                          <a14:foregroundMark x1="10547" y1="78320" x2="10547" y2="78320"/>
                          <a14:foregroundMark x1="14648" y1="84570" x2="14648" y2="84570"/>
                          <a14:foregroundMark x1="7422" y1="78320" x2="7422" y2="78320"/>
                          <a14:foregroundMark x1="7422" y1="77344" x2="7422" y2="77344"/>
                          <a14:foregroundMark x1="34375" y1="81445" x2="34375" y2="81445"/>
                          <a14:foregroundMark x1="25000" y1="94922" x2="25000" y2="94922"/>
                          <a14:foregroundMark x1="46875" y1="29297" x2="46875" y2="29297"/>
                          <a14:foregroundMark x1="82422" y1="4297" x2="82422" y2="4297"/>
                          <a14:foregroundMark x1="35547" y1="11719" x2="35547" y2="11719"/>
                          <a14:foregroundMark x1="24023" y1="19922" x2="24023" y2="19922"/>
                          <a14:foregroundMark x1="16797" y1="30469" x2="16797" y2="30469"/>
                          <a14:foregroundMark x1="94727" y1="23047" x2="94727" y2="23047"/>
                          <a14:foregroundMark x1="2148" y1="77344" x2="2148" y2="77344"/>
                          <a14:foregroundMark x1="38672" y1="79297" x2="38672" y2="79297"/>
                          <a14:foregroundMark x1="88672" y1="28320" x2="88672" y2="28320"/>
                        </a14:backgroundRemoval>
                      </a14:imgEffect>
                    </a14:imgLayer>
                  </a14:imgProps>
                </a:ext>
                <a:ext uri="{28A0092B-C50C-407E-A947-70E740481C1C}">
                  <a14:useLocalDpi xmlns:a14="http://schemas.microsoft.com/office/drawing/2010/main" val="0"/>
                </a:ext>
              </a:extLst>
            </a:blip>
            <a:srcRect/>
            <a:stretch>
              <a:fillRect/>
            </a:stretch>
          </p:blipFill>
          <p:spPr bwMode="auto">
            <a:xfrm>
              <a:off x="7333756" y="1294968"/>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0" descr="Checklist - Free business and finance icons">
              <a:extLst>
                <a:ext uri="{FF2B5EF4-FFF2-40B4-BE49-F238E27FC236}">
                  <a16:creationId xmlns:a16="http://schemas.microsoft.com/office/drawing/2014/main" id="{6AC30881-3E41-B4A3-EEAA-2EECA4708E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7512" y="1294968"/>
              <a:ext cx="900000" cy="9000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E9F1">
                <a:alpha val="100000"/>
              </a:srgbClr>
            </a:gs>
            <a:gs pos="50000">
              <a:srgbClr val="DCF1F0">
                <a:alpha val="100000"/>
              </a:srgbClr>
            </a:gs>
            <a:gs pos="100000">
              <a:srgbClr val="94B9FF">
                <a:alpha val="100000"/>
              </a:srgbClr>
            </a:gs>
          </a:gsLst>
          <a:lin ang="0"/>
        </a:gradFill>
        <a:effectLst/>
      </p:bgPr>
    </p:bg>
    <p:spTree>
      <p:nvGrpSpPr>
        <p:cNvPr id="1" name="">
          <a:extLst>
            <a:ext uri="{FF2B5EF4-FFF2-40B4-BE49-F238E27FC236}">
              <a16:creationId xmlns:a16="http://schemas.microsoft.com/office/drawing/2014/main" id="{B10ABDAC-BAAC-816F-9C2C-4AC0B2C96B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DF8DA0-2F2E-F13C-EBC3-DF17E2CEE19A}"/>
              </a:ext>
            </a:extLst>
          </p:cNvPr>
          <p:cNvSpPr>
            <a:spLocks noGrp="1"/>
          </p:cNvSpPr>
          <p:nvPr>
            <p:ph type="title"/>
          </p:nvPr>
        </p:nvSpPr>
        <p:spPr>
          <a:xfrm>
            <a:off x="419099" y="320154"/>
            <a:ext cx="11353800" cy="1325563"/>
          </a:xfrm>
        </p:spPr>
        <p:txBody>
          <a:bodyPr>
            <a:normAutofit/>
          </a:bodyPr>
          <a:lstStyle/>
          <a:p>
            <a:pPr algn="ctr"/>
            <a:r>
              <a:rPr lang="en-US" sz="3200" b="1" dirty="0">
                <a:solidFill>
                  <a:srgbClr val="070742"/>
                </a:solidFill>
              </a:rPr>
              <a:t>GREEN PORTS PILLAR – STRATEGY AND CORE ENABLERS</a:t>
            </a:r>
            <a:endParaRPr lang="en-IN" sz="3200" b="1" dirty="0">
              <a:solidFill>
                <a:srgbClr val="070742"/>
              </a:solidFill>
            </a:endParaRPr>
          </a:p>
        </p:txBody>
      </p:sp>
      <p:graphicFrame>
        <p:nvGraphicFramePr>
          <p:cNvPr id="6" name="Content Placeholder 5">
            <a:extLst>
              <a:ext uri="{FF2B5EF4-FFF2-40B4-BE49-F238E27FC236}">
                <a16:creationId xmlns:a16="http://schemas.microsoft.com/office/drawing/2014/main" id="{EACDB534-D24F-F2DB-C643-C018D00A09D5}"/>
              </a:ext>
            </a:extLst>
          </p:cNvPr>
          <p:cNvGraphicFramePr>
            <a:graphicFrameLocks noGrp="1"/>
          </p:cNvGraphicFramePr>
          <p:nvPr>
            <p:ph idx="1"/>
            <p:extLst>
              <p:ext uri="{D42A27DB-BD31-4B8C-83A1-F6EECF244321}">
                <p14:modId xmlns:p14="http://schemas.microsoft.com/office/powerpoint/2010/main" val="577107140"/>
              </p:ext>
            </p:extLst>
          </p:nvPr>
        </p:nvGraphicFramePr>
        <p:xfrm>
          <a:off x="1070544" y="1338756"/>
          <a:ext cx="10317605" cy="519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Arrow: Right 16">
            <a:extLst>
              <a:ext uri="{FF2B5EF4-FFF2-40B4-BE49-F238E27FC236}">
                <a16:creationId xmlns:a16="http://schemas.microsoft.com/office/drawing/2014/main" id="{EAA9978F-8AB9-3D28-233B-2CA2ED033AC5}"/>
              </a:ext>
            </a:extLst>
          </p:cNvPr>
          <p:cNvSpPr/>
          <p:nvPr/>
        </p:nvSpPr>
        <p:spPr>
          <a:xfrm>
            <a:off x="5999497" y="3714972"/>
            <a:ext cx="464695" cy="446658"/>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7191553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E9F1">
                <a:alpha val="100000"/>
              </a:srgbClr>
            </a:gs>
            <a:gs pos="50000">
              <a:srgbClr val="DCF1F0">
                <a:alpha val="100000"/>
              </a:srgbClr>
            </a:gs>
            <a:gs pos="100000">
              <a:srgbClr val="94B9FF">
                <a:alpha val="100000"/>
              </a:srgbClr>
            </a:gs>
          </a:gsLst>
          <a:lin ang="0"/>
        </a:gradFill>
        <a:effectLst/>
      </p:bgPr>
    </p:bg>
    <p:spTree>
      <p:nvGrpSpPr>
        <p:cNvPr id="1" name="">
          <a:extLst>
            <a:ext uri="{FF2B5EF4-FFF2-40B4-BE49-F238E27FC236}">
              <a16:creationId xmlns:a16="http://schemas.microsoft.com/office/drawing/2014/main" id="{89C05679-375C-71AC-6BBF-7AC31C3FB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E8E69-8186-EDD8-B0C0-6DF7F2A7FFF3}"/>
              </a:ext>
            </a:extLst>
          </p:cNvPr>
          <p:cNvSpPr>
            <a:spLocks noGrp="1"/>
          </p:cNvSpPr>
          <p:nvPr>
            <p:ph type="title"/>
          </p:nvPr>
        </p:nvSpPr>
        <p:spPr>
          <a:xfrm>
            <a:off x="9369" y="251745"/>
            <a:ext cx="12173262" cy="1325563"/>
          </a:xfrm>
        </p:spPr>
        <p:txBody>
          <a:bodyPr>
            <a:normAutofit/>
          </a:bodyPr>
          <a:lstStyle/>
          <a:p>
            <a:pPr algn="ctr"/>
            <a:r>
              <a:rPr lang="en-US" sz="3200" b="1" dirty="0">
                <a:solidFill>
                  <a:srgbClr val="070742"/>
                </a:solidFill>
              </a:rPr>
              <a:t>GREEN PORTS PILLAR – PHASED TARGETS AND OUTCOMES</a:t>
            </a:r>
            <a:endParaRPr lang="en-IN" sz="3200" b="1" dirty="0">
              <a:solidFill>
                <a:srgbClr val="070742"/>
              </a:solidFill>
            </a:endParaRPr>
          </a:p>
        </p:txBody>
      </p:sp>
      <p:graphicFrame>
        <p:nvGraphicFramePr>
          <p:cNvPr id="6" name="Content Placeholder 5">
            <a:extLst>
              <a:ext uri="{FF2B5EF4-FFF2-40B4-BE49-F238E27FC236}">
                <a16:creationId xmlns:a16="http://schemas.microsoft.com/office/drawing/2014/main" id="{7D694F1E-E2D1-4390-7F64-B83F23E193F5}"/>
              </a:ext>
            </a:extLst>
          </p:cNvPr>
          <p:cNvGraphicFramePr>
            <a:graphicFrameLocks noGrp="1"/>
          </p:cNvGraphicFramePr>
          <p:nvPr>
            <p:ph idx="1"/>
            <p:extLst>
              <p:ext uri="{D42A27DB-BD31-4B8C-83A1-F6EECF244321}">
                <p14:modId xmlns:p14="http://schemas.microsoft.com/office/powerpoint/2010/main" val="1475572570"/>
              </p:ext>
            </p:extLst>
          </p:nvPr>
        </p:nvGraphicFramePr>
        <p:xfrm>
          <a:off x="776990" y="1066800"/>
          <a:ext cx="10638020" cy="5539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149201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E9F1">
                <a:alpha val="100000"/>
              </a:srgbClr>
            </a:gs>
            <a:gs pos="50000">
              <a:srgbClr val="DCF1F0">
                <a:alpha val="100000"/>
              </a:srgbClr>
            </a:gs>
            <a:gs pos="100000">
              <a:srgbClr val="94B9FF">
                <a:alpha val="100000"/>
              </a:srgbClr>
            </a:gs>
          </a:gsLst>
          <a:lin ang="0"/>
        </a:gradFill>
        <a:effectLst/>
      </p:bgPr>
    </p:bg>
    <p:spTree>
      <p:nvGrpSpPr>
        <p:cNvPr id="1" name="">
          <a:extLst>
            <a:ext uri="{FF2B5EF4-FFF2-40B4-BE49-F238E27FC236}">
              <a16:creationId xmlns:a16="http://schemas.microsoft.com/office/drawing/2014/main" id="{EDDB428D-D0D5-C927-2FB2-FC22D4590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8F66F8-17BF-C011-4D2B-DF3C980F010D}"/>
              </a:ext>
            </a:extLst>
          </p:cNvPr>
          <p:cNvSpPr>
            <a:spLocks noGrp="1"/>
          </p:cNvSpPr>
          <p:nvPr>
            <p:ph type="title"/>
          </p:nvPr>
        </p:nvSpPr>
        <p:spPr>
          <a:xfrm>
            <a:off x="9369" y="104051"/>
            <a:ext cx="12173262" cy="1325563"/>
          </a:xfrm>
        </p:spPr>
        <p:txBody>
          <a:bodyPr>
            <a:normAutofit/>
          </a:bodyPr>
          <a:lstStyle/>
          <a:p>
            <a:pPr algn="ctr"/>
            <a:r>
              <a:rPr lang="en-US" sz="3200" b="1" dirty="0">
                <a:solidFill>
                  <a:srgbClr val="070742"/>
                </a:solidFill>
              </a:rPr>
              <a:t>GREEN PORTS PILLAR – IMPLEMENTATION RESPONSIBILITIES UNDER NGSP</a:t>
            </a:r>
            <a:endParaRPr lang="en-IN" sz="3200" b="1" dirty="0">
              <a:solidFill>
                <a:srgbClr val="070742"/>
              </a:solidFill>
            </a:endParaRPr>
          </a:p>
        </p:txBody>
      </p:sp>
      <p:graphicFrame>
        <p:nvGraphicFramePr>
          <p:cNvPr id="25" name="Diagram 24">
            <a:extLst>
              <a:ext uri="{FF2B5EF4-FFF2-40B4-BE49-F238E27FC236}">
                <a16:creationId xmlns:a16="http://schemas.microsoft.com/office/drawing/2014/main" id="{5E820911-8864-30B5-F7F1-C4804A1F9A39}"/>
              </a:ext>
            </a:extLst>
          </p:cNvPr>
          <p:cNvGraphicFramePr/>
          <p:nvPr>
            <p:extLst>
              <p:ext uri="{D42A27DB-BD31-4B8C-83A1-F6EECF244321}">
                <p14:modId xmlns:p14="http://schemas.microsoft.com/office/powerpoint/2010/main" val="3496229133"/>
              </p:ext>
            </p:extLst>
          </p:nvPr>
        </p:nvGraphicFramePr>
        <p:xfrm>
          <a:off x="1016000" y="1614280"/>
          <a:ext cx="10160000" cy="4996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a:extLst>
              <a:ext uri="{FF2B5EF4-FFF2-40B4-BE49-F238E27FC236}">
                <a16:creationId xmlns:a16="http://schemas.microsoft.com/office/drawing/2014/main" id="{F51D0B43-8235-0755-849C-F601A79D7CFE}"/>
              </a:ext>
            </a:extLst>
          </p:cNvPr>
          <p:cNvSpPr txBox="1"/>
          <p:nvPr/>
        </p:nvSpPr>
        <p:spPr>
          <a:xfrm>
            <a:off x="3682585" y="1152615"/>
            <a:ext cx="4467068" cy="369332"/>
          </a:xfrm>
          <a:prstGeom prst="rect">
            <a:avLst/>
          </a:prstGeom>
          <a:noFill/>
        </p:spPr>
        <p:txBody>
          <a:bodyPr wrap="square" rtlCol="0">
            <a:spAutoFit/>
          </a:bodyPr>
          <a:lstStyle/>
          <a:p>
            <a:r>
              <a:rPr lang="en-US" i="1" dirty="0">
                <a:solidFill>
                  <a:srgbClr val="070742"/>
                </a:solidFill>
              </a:rPr>
              <a:t>Derived from NGSP institutional framework</a:t>
            </a:r>
            <a:endParaRPr lang="en-IN" i="1" dirty="0">
              <a:solidFill>
                <a:srgbClr val="070742"/>
              </a:solidFill>
            </a:endParaRPr>
          </a:p>
        </p:txBody>
      </p:sp>
    </p:spTree>
    <p:extLst>
      <p:ext uri="{BB962C8B-B14F-4D97-AF65-F5344CB8AC3E}">
        <p14:creationId xmlns:p14="http://schemas.microsoft.com/office/powerpoint/2010/main" val="185349639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E9F1">
                <a:alpha val="100000"/>
              </a:srgbClr>
            </a:gs>
            <a:gs pos="50000">
              <a:srgbClr val="DCF1F0">
                <a:alpha val="100000"/>
              </a:srgbClr>
            </a:gs>
            <a:gs pos="100000">
              <a:srgbClr val="94B9FF">
                <a:alpha val="100000"/>
              </a:srgbClr>
            </a:gs>
          </a:gsLst>
          <a:lin ang="0"/>
        </a:gradFill>
        <a:effectLst/>
      </p:bgPr>
    </p:bg>
    <p:spTree>
      <p:nvGrpSpPr>
        <p:cNvPr id="1" name="">
          <a:extLst>
            <a:ext uri="{FF2B5EF4-FFF2-40B4-BE49-F238E27FC236}">
              <a16:creationId xmlns:a16="http://schemas.microsoft.com/office/drawing/2014/main" id="{4432767E-A6FC-37B1-032B-C854863DF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79240-DEE7-D3BD-8968-EBDF655F7782}"/>
              </a:ext>
            </a:extLst>
          </p:cNvPr>
          <p:cNvSpPr>
            <a:spLocks noGrp="1"/>
          </p:cNvSpPr>
          <p:nvPr>
            <p:ph type="title"/>
          </p:nvPr>
        </p:nvSpPr>
        <p:spPr>
          <a:xfrm>
            <a:off x="0" y="0"/>
            <a:ext cx="12173262" cy="1325563"/>
          </a:xfrm>
        </p:spPr>
        <p:txBody>
          <a:bodyPr>
            <a:normAutofit/>
          </a:bodyPr>
          <a:lstStyle/>
          <a:p>
            <a:pPr algn="ctr"/>
            <a:r>
              <a:rPr lang="en-US" sz="3200" b="1" dirty="0">
                <a:solidFill>
                  <a:srgbClr val="070742"/>
                </a:solidFill>
              </a:rPr>
              <a:t>GREEN PORTS PILLAR – IMPLEMENTATION RESPONSIBILITIES UNDER NGSP</a:t>
            </a:r>
            <a:endParaRPr lang="en-IN" sz="3200" b="1" dirty="0">
              <a:solidFill>
                <a:srgbClr val="070742"/>
              </a:solidFill>
            </a:endParaRPr>
          </a:p>
        </p:txBody>
      </p:sp>
      <p:sp>
        <p:nvSpPr>
          <p:cNvPr id="3" name="TextBox 2">
            <a:extLst>
              <a:ext uri="{FF2B5EF4-FFF2-40B4-BE49-F238E27FC236}">
                <a16:creationId xmlns:a16="http://schemas.microsoft.com/office/drawing/2014/main" id="{016E0EAB-C6D1-1815-4F01-1867B1F778B5}"/>
              </a:ext>
            </a:extLst>
          </p:cNvPr>
          <p:cNvSpPr txBox="1"/>
          <p:nvPr/>
        </p:nvSpPr>
        <p:spPr>
          <a:xfrm>
            <a:off x="3727555" y="1244948"/>
            <a:ext cx="4467068" cy="369332"/>
          </a:xfrm>
          <a:prstGeom prst="rect">
            <a:avLst/>
          </a:prstGeom>
          <a:noFill/>
        </p:spPr>
        <p:txBody>
          <a:bodyPr wrap="square" rtlCol="0">
            <a:spAutoFit/>
          </a:bodyPr>
          <a:lstStyle/>
          <a:p>
            <a:r>
              <a:rPr lang="en-US" i="1" dirty="0"/>
              <a:t>Derived from NGSP institutional framework</a:t>
            </a:r>
            <a:endParaRPr lang="en-IN" i="1" dirty="0"/>
          </a:p>
        </p:txBody>
      </p:sp>
      <p:grpSp>
        <p:nvGrpSpPr>
          <p:cNvPr id="5" name="Group 4">
            <a:extLst>
              <a:ext uri="{FF2B5EF4-FFF2-40B4-BE49-F238E27FC236}">
                <a16:creationId xmlns:a16="http://schemas.microsoft.com/office/drawing/2014/main" id="{E57DFA6C-E8E6-BE5A-7872-5C85489A47E2}"/>
              </a:ext>
            </a:extLst>
          </p:cNvPr>
          <p:cNvGrpSpPr/>
          <p:nvPr/>
        </p:nvGrpSpPr>
        <p:grpSpPr>
          <a:xfrm>
            <a:off x="1016000" y="1784131"/>
            <a:ext cx="10160000" cy="3828921"/>
            <a:chOff x="1016000" y="1784131"/>
            <a:chExt cx="10160000" cy="3828921"/>
          </a:xfrm>
        </p:grpSpPr>
        <p:graphicFrame>
          <p:nvGraphicFramePr>
            <p:cNvPr id="25" name="Diagram 24">
              <a:extLst>
                <a:ext uri="{FF2B5EF4-FFF2-40B4-BE49-F238E27FC236}">
                  <a16:creationId xmlns:a16="http://schemas.microsoft.com/office/drawing/2014/main" id="{4810A469-951C-B2DB-26B9-D4A2491AD233}"/>
                </a:ext>
              </a:extLst>
            </p:cNvPr>
            <p:cNvGraphicFramePr/>
            <p:nvPr>
              <p:extLst>
                <p:ext uri="{D42A27DB-BD31-4B8C-83A1-F6EECF244321}">
                  <p14:modId xmlns:p14="http://schemas.microsoft.com/office/powerpoint/2010/main" val="3357519692"/>
                </p:ext>
              </p:extLst>
            </p:nvPr>
          </p:nvGraphicFramePr>
          <p:xfrm>
            <a:off x="1016000" y="1784131"/>
            <a:ext cx="10160000" cy="382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DAC5BB7-E7E9-D78D-2FA0-4C5417EC9C31}"/>
                </a:ext>
              </a:extLst>
            </p:cNvPr>
            <p:cNvSpPr txBox="1"/>
            <p:nvPr/>
          </p:nvSpPr>
          <p:spPr>
            <a:xfrm>
              <a:off x="1618938" y="4437088"/>
              <a:ext cx="6760564" cy="314794"/>
            </a:xfrm>
            <a:prstGeom prst="rect">
              <a:avLst/>
            </a:prstGeom>
            <a:noFill/>
          </p:spPr>
          <p:txBody>
            <a:bodyPr wrap="square" rtlCol="0">
              <a:spAutoFit/>
            </a:bodyPr>
            <a:lstStyle/>
            <a:p>
              <a:r>
                <a:rPr lang="en-US" sz="1400" i="1" dirty="0"/>
                <a:t>Including private participation, green finance, and multilateral support, as applicable</a:t>
              </a:r>
              <a:endParaRPr lang="en-IN" sz="1400" i="1" dirty="0"/>
            </a:p>
          </p:txBody>
        </p:sp>
      </p:grpSp>
    </p:spTree>
    <p:extLst>
      <p:ext uri="{BB962C8B-B14F-4D97-AF65-F5344CB8AC3E}">
        <p14:creationId xmlns:p14="http://schemas.microsoft.com/office/powerpoint/2010/main" val="410744767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E9F1">
                <a:alpha val="100000"/>
              </a:srgbClr>
            </a:gs>
            <a:gs pos="50000">
              <a:srgbClr val="DCF1F0">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C5DD-A1DC-D5CA-2439-24549561BF82}"/>
              </a:ext>
            </a:extLst>
          </p:cNvPr>
          <p:cNvSpPr>
            <a:spLocks noGrp="1"/>
          </p:cNvSpPr>
          <p:nvPr>
            <p:ph type="title"/>
          </p:nvPr>
        </p:nvSpPr>
        <p:spPr>
          <a:xfrm>
            <a:off x="838200" y="58891"/>
            <a:ext cx="10515600" cy="1325563"/>
          </a:xfrm>
        </p:spPr>
        <p:txBody>
          <a:bodyPr>
            <a:normAutofit/>
          </a:bodyPr>
          <a:lstStyle/>
          <a:p>
            <a:r>
              <a:rPr lang="en-US" sz="3200" b="1" dirty="0">
                <a:solidFill>
                  <a:srgbClr val="070742"/>
                </a:solidFill>
              </a:rPr>
              <a:t>INDICATIVE INVESTMENT – BASIS AND SCOPE</a:t>
            </a:r>
            <a:endParaRPr lang="en-IN" sz="3200" b="1" dirty="0">
              <a:solidFill>
                <a:srgbClr val="070742"/>
              </a:solidFill>
            </a:endParaRPr>
          </a:p>
        </p:txBody>
      </p:sp>
      <p:sp>
        <p:nvSpPr>
          <p:cNvPr id="3" name="Content Placeholder 2">
            <a:extLst>
              <a:ext uri="{FF2B5EF4-FFF2-40B4-BE49-F238E27FC236}">
                <a16:creationId xmlns:a16="http://schemas.microsoft.com/office/drawing/2014/main" id="{BA35C191-CF9C-9075-ED2E-6FA87E159049}"/>
              </a:ext>
            </a:extLst>
          </p:cNvPr>
          <p:cNvSpPr>
            <a:spLocks noGrp="1"/>
          </p:cNvSpPr>
          <p:nvPr>
            <p:ph idx="1"/>
          </p:nvPr>
        </p:nvSpPr>
        <p:spPr>
          <a:xfrm>
            <a:off x="838200" y="1139797"/>
            <a:ext cx="10515600" cy="639217"/>
          </a:xfrm>
        </p:spPr>
        <p:txBody>
          <a:bodyPr>
            <a:normAutofit fontScale="92500" lnSpcReduction="10000"/>
          </a:bodyPr>
          <a:lstStyle/>
          <a:p>
            <a:pPr marL="0" indent="0">
              <a:buNone/>
            </a:pPr>
            <a:r>
              <a:rPr lang="en-US" sz="2000" dirty="0"/>
              <a:t>Indicative investment of ₹60,000–90,000 crore reflects an order-of-magnitude estimate for enabling port-led decarbonization through phased implementation up to 2047.</a:t>
            </a:r>
          </a:p>
        </p:txBody>
      </p:sp>
      <p:graphicFrame>
        <p:nvGraphicFramePr>
          <p:cNvPr id="5" name="Diagram 4">
            <a:extLst>
              <a:ext uri="{FF2B5EF4-FFF2-40B4-BE49-F238E27FC236}">
                <a16:creationId xmlns:a16="http://schemas.microsoft.com/office/drawing/2014/main" id="{3AE86633-7F19-DC4A-0D2A-BCF50B82EE95}"/>
              </a:ext>
            </a:extLst>
          </p:cNvPr>
          <p:cNvGraphicFramePr/>
          <p:nvPr>
            <p:extLst>
              <p:ext uri="{D42A27DB-BD31-4B8C-83A1-F6EECF244321}">
                <p14:modId xmlns:p14="http://schemas.microsoft.com/office/powerpoint/2010/main" val="3995256776"/>
              </p:ext>
            </p:extLst>
          </p:nvPr>
        </p:nvGraphicFramePr>
        <p:xfrm>
          <a:off x="914919" y="1883961"/>
          <a:ext cx="10362159" cy="4281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C8558C8-9984-E36D-8425-4A442FAF4997}"/>
              </a:ext>
            </a:extLst>
          </p:cNvPr>
          <p:cNvSpPr txBox="1"/>
          <p:nvPr/>
        </p:nvSpPr>
        <p:spPr>
          <a:xfrm>
            <a:off x="445021" y="6270180"/>
            <a:ext cx="11301956" cy="369332"/>
          </a:xfrm>
          <a:prstGeom prst="rect">
            <a:avLst/>
          </a:prstGeom>
          <a:noFill/>
        </p:spPr>
        <p:txBody>
          <a:bodyPr wrap="square" rtlCol="0">
            <a:spAutoFit/>
          </a:bodyPr>
          <a:lstStyle/>
          <a:p>
            <a:r>
              <a:rPr lang="en-US" i="1" dirty="0"/>
              <a:t>This is a strategic planning estimate intended to indicate scale, not a project-level cost or budgetary commitment.</a:t>
            </a:r>
            <a:endParaRPr lang="en-IN" i="1" dirty="0"/>
          </a:p>
        </p:txBody>
      </p:sp>
    </p:spTree>
    <p:extLst>
      <p:ext uri="{BB962C8B-B14F-4D97-AF65-F5344CB8AC3E}">
        <p14:creationId xmlns:p14="http://schemas.microsoft.com/office/powerpoint/2010/main" val="209483466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E9F1">
                <a:alpha val="100000"/>
              </a:srgbClr>
            </a:gs>
            <a:gs pos="50000">
              <a:srgbClr val="DCF1F0">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4E05-070F-8D82-FB9A-D26BBAF21292}"/>
              </a:ext>
            </a:extLst>
          </p:cNvPr>
          <p:cNvSpPr>
            <a:spLocks noGrp="1"/>
          </p:cNvSpPr>
          <p:nvPr>
            <p:ph type="title"/>
          </p:nvPr>
        </p:nvSpPr>
        <p:spPr>
          <a:xfrm>
            <a:off x="469692" y="258043"/>
            <a:ext cx="11252616" cy="762000"/>
          </a:xfrm>
        </p:spPr>
        <p:txBody>
          <a:bodyPr>
            <a:noAutofit/>
          </a:bodyPr>
          <a:lstStyle/>
          <a:p>
            <a:r>
              <a:rPr lang="en-US" sz="3200" b="1" dirty="0">
                <a:solidFill>
                  <a:srgbClr val="070742"/>
                </a:solidFill>
              </a:rPr>
              <a:t>CAPACITY BUILDING FOR PORT-LED DECARBONIZATION</a:t>
            </a:r>
            <a:endParaRPr lang="en-IN" sz="3200" b="1" dirty="0">
              <a:solidFill>
                <a:srgbClr val="070742"/>
              </a:solidFill>
            </a:endParaRPr>
          </a:p>
        </p:txBody>
      </p:sp>
      <p:graphicFrame>
        <p:nvGraphicFramePr>
          <p:cNvPr id="4" name="Content Placeholder 3">
            <a:extLst>
              <a:ext uri="{FF2B5EF4-FFF2-40B4-BE49-F238E27FC236}">
                <a16:creationId xmlns:a16="http://schemas.microsoft.com/office/drawing/2014/main" id="{58F5281F-BF23-3EDC-9A6A-53ACD8AF931A}"/>
              </a:ext>
            </a:extLst>
          </p:cNvPr>
          <p:cNvGraphicFramePr>
            <a:graphicFrameLocks noGrp="1"/>
          </p:cNvGraphicFramePr>
          <p:nvPr>
            <p:ph idx="1"/>
            <p:extLst>
              <p:ext uri="{D42A27DB-BD31-4B8C-83A1-F6EECF244321}">
                <p14:modId xmlns:p14="http://schemas.microsoft.com/office/powerpoint/2010/main" val="3130551999"/>
              </p:ext>
            </p:extLst>
          </p:nvPr>
        </p:nvGraphicFramePr>
        <p:xfrm>
          <a:off x="838200" y="1690688"/>
          <a:ext cx="10515600" cy="5023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709171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E9F1">
                <a:alpha val="100000"/>
              </a:srgbClr>
            </a:gs>
            <a:gs pos="50000">
              <a:srgbClr val="DCF1F0">
                <a:alpha val="100000"/>
              </a:srgbClr>
            </a:gs>
            <a:gs pos="100000">
              <a:srgbClr val="94B9FF">
                <a:alpha val="100000"/>
              </a:srgbClr>
            </a:gs>
          </a:gsLst>
          <a:lin ang="0"/>
        </a:gradFill>
        <a:effectLst/>
      </p:bgPr>
    </p:bg>
    <p:spTree>
      <p:nvGrpSpPr>
        <p:cNvPr id="1" name="">
          <a:extLst>
            <a:ext uri="{FF2B5EF4-FFF2-40B4-BE49-F238E27FC236}">
              <a16:creationId xmlns:a16="http://schemas.microsoft.com/office/drawing/2014/main" id="{EA4747F0-B6C0-3EC8-66AB-330EA2812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AF93E0-FB6C-8F3D-E290-A4F210BC5FDE}"/>
              </a:ext>
            </a:extLst>
          </p:cNvPr>
          <p:cNvSpPr>
            <a:spLocks noGrp="1"/>
          </p:cNvSpPr>
          <p:nvPr>
            <p:ph type="title"/>
          </p:nvPr>
        </p:nvSpPr>
        <p:spPr>
          <a:xfrm>
            <a:off x="544642" y="273033"/>
            <a:ext cx="11327567" cy="762000"/>
          </a:xfrm>
        </p:spPr>
        <p:txBody>
          <a:bodyPr>
            <a:noAutofit/>
          </a:bodyPr>
          <a:lstStyle/>
          <a:p>
            <a:r>
              <a:rPr lang="en-US" sz="3200" b="1" dirty="0">
                <a:solidFill>
                  <a:srgbClr val="070742"/>
                </a:solidFill>
              </a:rPr>
              <a:t>CAPACITY BUILDING FOR PORT-LED DECARBONIZATION</a:t>
            </a:r>
            <a:endParaRPr lang="en-IN" sz="3200" b="1" dirty="0">
              <a:solidFill>
                <a:srgbClr val="070742"/>
              </a:solidFill>
            </a:endParaRPr>
          </a:p>
        </p:txBody>
      </p:sp>
      <p:graphicFrame>
        <p:nvGraphicFramePr>
          <p:cNvPr id="4" name="Content Placeholder 3">
            <a:extLst>
              <a:ext uri="{FF2B5EF4-FFF2-40B4-BE49-F238E27FC236}">
                <a16:creationId xmlns:a16="http://schemas.microsoft.com/office/drawing/2014/main" id="{41381EE3-61FC-3179-6F42-082AF1B73BD2}"/>
              </a:ext>
            </a:extLst>
          </p:cNvPr>
          <p:cNvGraphicFramePr>
            <a:graphicFrameLocks noGrp="1"/>
          </p:cNvGraphicFramePr>
          <p:nvPr>
            <p:ph idx="1"/>
            <p:extLst>
              <p:ext uri="{D42A27DB-BD31-4B8C-83A1-F6EECF244321}">
                <p14:modId xmlns:p14="http://schemas.microsoft.com/office/powerpoint/2010/main" val="111421817"/>
              </p:ext>
            </p:extLst>
          </p:nvPr>
        </p:nvGraphicFramePr>
        <p:xfrm>
          <a:off x="838200" y="1690688"/>
          <a:ext cx="10515600" cy="5023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935815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7807</TotalTime>
  <Words>902</Words>
  <Application>Microsoft Office PowerPoint</Application>
  <PresentationFormat>Widescreen</PresentationFormat>
  <Paragraphs>105</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PowerPoint Presentation</vt:lpstr>
      <vt:lpstr>GREEN PORTS PILLAR – STRATEGY AND CORE ENABLERS</vt:lpstr>
      <vt:lpstr>GREEN PORTS PILLAR – PHASED TARGETS AND OUTCOMES</vt:lpstr>
      <vt:lpstr>GREEN PORTS PILLAR – IMPLEMENTATION RESPONSIBILITIES UNDER NGSP</vt:lpstr>
      <vt:lpstr>GREEN PORTS PILLAR – IMPLEMENTATION RESPONSIBILITIES UNDER NGSP</vt:lpstr>
      <vt:lpstr>INDICATIVE INVESTMENT – BASIS AND SCOPE</vt:lpstr>
      <vt:lpstr>CAPACITY BUILDING FOR PORT-LED DECARBONIZATION</vt:lpstr>
      <vt:lpstr>CAPACITY BUILDING FOR PORT-LED DECARBONIZATION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Ports Ranking  Framework - India</dc:title>
  <dc:creator>Ayushi Srivastava</dc:creator>
  <cp:lastModifiedBy>imon kalyan barua</cp:lastModifiedBy>
  <cp:revision>37</cp:revision>
  <dcterms:created xsi:type="dcterms:W3CDTF">2025-06-06T09:37:37Z</dcterms:created>
  <dcterms:modified xsi:type="dcterms:W3CDTF">2026-01-12T10:24:55Z</dcterms:modified>
</cp:coreProperties>
</file>