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65" r:id="rId5"/>
    <p:sldId id="275" r:id="rId6"/>
    <p:sldId id="274" r:id="rId7"/>
    <p:sldId id="276" r:id="rId8"/>
    <p:sldId id="277" r:id="rId9"/>
    <p:sldId id="268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40B48-C74C-4E01-A00F-D3843AF35068}" v="36" dt="2026-01-12T07:06:3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sh Kumar" userId="bb011c5b-c4a5-4fe8-8178-0907f5634093" providerId="ADAL" clId="{1596C594-990D-44DC-B11C-2D8BF8D0F00C}"/>
    <pc:docChg chg="custSel addSld modSld sldOrd">
      <pc:chgData name="Ashish Kumar" userId="bb011c5b-c4a5-4fe8-8178-0907f5634093" providerId="ADAL" clId="{1596C594-990D-44DC-B11C-2D8BF8D0F00C}" dt="2026-01-12T07:08:11.972" v="138" actId="207"/>
      <pc:docMkLst>
        <pc:docMk/>
      </pc:docMkLst>
      <pc:sldChg chg="modSp mod">
        <pc:chgData name="Ashish Kumar" userId="bb011c5b-c4a5-4fe8-8178-0907f5634093" providerId="ADAL" clId="{1596C594-990D-44DC-B11C-2D8BF8D0F00C}" dt="2026-01-12T07:08:11.972" v="138" actId="207"/>
        <pc:sldMkLst>
          <pc:docMk/>
          <pc:sldMk cId="0" sldId="259"/>
        </pc:sldMkLst>
        <pc:spChg chg="mod">
          <ac:chgData name="Ashish Kumar" userId="bb011c5b-c4a5-4fe8-8178-0907f5634093" providerId="ADAL" clId="{1596C594-990D-44DC-B11C-2D8BF8D0F00C}" dt="2026-01-12T07:08:07.715" v="137" actId="207"/>
          <ac:spMkLst>
            <pc:docMk/>
            <pc:sldMk cId="0" sldId="259"/>
            <ac:spMk id="100" creationId="{0F96C0FC-A5E6-ED93-FDDE-5589FE119206}"/>
          </ac:spMkLst>
        </pc:spChg>
        <pc:spChg chg="mod">
          <ac:chgData name="Ashish Kumar" userId="bb011c5b-c4a5-4fe8-8178-0907f5634093" providerId="ADAL" clId="{1596C594-990D-44DC-B11C-2D8BF8D0F00C}" dt="2026-01-12T07:08:11.972" v="138" actId="207"/>
          <ac:spMkLst>
            <pc:docMk/>
            <pc:sldMk cId="0" sldId="259"/>
            <ac:spMk id="101" creationId="{842AE22A-4310-CB29-79F7-B6347C73B4E4}"/>
          </ac:spMkLst>
        </pc:spChg>
      </pc:sldChg>
      <pc:sldChg chg="modSp mod">
        <pc:chgData name="Ashish Kumar" userId="bb011c5b-c4a5-4fe8-8178-0907f5634093" providerId="ADAL" clId="{1596C594-990D-44DC-B11C-2D8BF8D0F00C}" dt="2026-01-12T07:01:58.621" v="91" actId="1076"/>
        <pc:sldMkLst>
          <pc:docMk/>
          <pc:sldMk cId="684867783" sldId="265"/>
        </pc:sldMkLst>
        <pc:picChg chg="mod">
          <ac:chgData name="Ashish Kumar" userId="bb011c5b-c4a5-4fe8-8178-0907f5634093" providerId="ADAL" clId="{1596C594-990D-44DC-B11C-2D8BF8D0F00C}" dt="2026-01-12T07:01:58.621" v="91" actId="1076"/>
          <ac:picMkLst>
            <pc:docMk/>
            <pc:sldMk cId="684867783" sldId="265"/>
            <ac:picMk id="11" creationId="{37C28A8B-AC51-F893-F208-4094B7BBDE8E}"/>
          </ac:picMkLst>
        </pc:picChg>
      </pc:sldChg>
      <pc:sldChg chg="modSp mod">
        <pc:chgData name="Ashish Kumar" userId="bb011c5b-c4a5-4fe8-8178-0907f5634093" providerId="ADAL" clId="{1596C594-990D-44DC-B11C-2D8BF8D0F00C}" dt="2026-01-12T07:07:39.641" v="135" actId="1076"/>
        <pc:sldMkLst>
          <pc:docMk/>
          <pc:sldMk cId="2743665732" sldId="274"/>
        </pc:sldMkLst>
        <pc:spChg chg="mod">
          <ac:chgData name="Ashish Kumar" userId="bb011c5b-c4a5-4fe8-8178-0907f5634093" providerId="ADAL" clId="{1596C594-990D-44DC-B11C-2D8BF8D0F00C}" dt="2026-01-12T07:07:25.467" v="133" actId="1076"/>
          <ac:spMkLst>
            <pc:docMk/>
            <pc:sldMk cId="2743665732" sldId="274"/>
            <ac:spMk id="2" creationId="{2AF6FCAD-B597-5BD3-EFA2-D476E84711A9}"/>
          </ac:spMkLst>
        </pc:spChg>
        <pc:spChg chg="mod">
          <ac:chgData name="Ashish Kumar" userId="bb011c5b-c4a5-4fe8-8178-0907f5634093" providerId="ADAL" clId="{1596C594-990D-44DC-B11C-2D8BF8D0F00C}" dt="2026-01-12T07:07:18.977" v="131" actId="14100"/>
          <ac:spMkLst>
            <pc:docMk/>
            <pc:sldMk cId="2743665732" sldId="274"/>
            <ac:spMk id="7" creationId="{58581C6F-5E17-9F9F-5A0C-B1FD4F99CC01}"/>
          </ac:spMkLst>
        </pc:spChg>
        <pc:spChg chg="mod">
          <ac:chgData name="Ashish Kumar" userId="bb011c5b-c4a5-4fe8-8178-0907f5634093" providerId="ADAL" clId="{1596C594-990D-44DC-B11C-2D8BF8D0F00C}" dt="2026-01-12T07:07:39.641" v="135" actId="1076"/>
          <ac:spMkLst>
            <pc:docMk/>
            <pc:sldMk cId="2743665732" sldId="274"/>
            <ac:spMk id="10" creationId="{8DF3D13A-9BAF-9232-266F-A1E2EB24FA28}"/>
          </ac:spMkLst>
        </pc:spChg>
        <pc:spChg chg="mod">
          <ac:chgData name="Ashish Kumar" userId="bb011c5b-c4a5-4fe8-8178-0907f5634093" providerId="ADAL" clId="{1596C594-990D-44DC-B11C-2D8BF8D0F00C}" dt="2026-01-12T07:07:22.820" v="132" actId="1076"/>
          <ac:spMkLst>
            <pc:docMk/>
            <pc:sldMk cId="2743665732" sldId="274"/>
            <ac:spMk id="12" creationId="{927A167D-52DF-C32D-832C-4F07C171AAD4}"/>
          </ac:spMkLst>
        </pc:spChg>
      </pc:sldChg>
      <pc:sldChg chg="modSp mod">
        <pc:chgData name="Ashish Kumar" userId="bb011c5b-c4a5-4fe8-8178-0907f5634093" providerId="ADAL" clId="{1596C594-990D-44DC-B11C-2D8BF8D0F00C}" dt="2026-01-12T07:02:14.125" v="92" actId="1076"/>
        <pc:sldMkLst>
          <pc:docMk/>
          <pc:sldMk cId="1014920099" sldId="275"/>
        </pc:sldMkLst>
        <pc:spChg chg="mod">
          <ac:chgData name="Ashish Kumar" userId="bb011c5b-c4a5-4fe8-8178-0907f5634093" providerId="ADAL" clId="{1596C594-990D-44DC-B11C-2D8BF8D0F00C}" dt="2026-01-12T07:02:14.125" v="92" actId="1076"/>
          <ac:spMkLst>
            <pc:docMk/>
            <pc:sldMk cId="1014920099" sldId="275"/>
            <ac:spMk id="6" creationId="{C72BFBBB-7DA6-D361-7CB0-15D4801FCAEB}"/>
          </ac:spMkLst>
        </pc:spChg>
      </pc:sldChg>
      <pc:sldChg chg="modSp mod">
        <pc:chgData name="Ashish Kumar" userId="bb011c5b-c4a5-4fe8-8178-0907f5634093" providerId="ADAL" clId="{1596C594-990D-44DC-B11C-2D8BF8D0F00C}" dt="2026-01-12T06:41:04.782" v="14" actId="20577"/>
        <pc:sldMkLst>
          <pc:docMk/>
          <pc:sldMk cId="2637232295" sldId="276"/>
        </pc:sldMkLst>
        <pc:spChg chg="mod">
          <ac:chgData name="Ashish Kumar" userId="bb011c5b-c4a5-4fe8-8178-0907f5634093" providerId="ADAL" clId="{1596C594-990D-44DC-B11C-2D8BF8D0F00C}" dt="2026-01-12T05:44:25.938" v="12" actId="1076"/>
          <ac:spMkLst>
            <pc:docMk/>
            <pc:sldMk cId="2637232295" sldId="276"/>
            <ac:spMk id="5" creationId="{A279A8E2-18E8-F2EE-A9F8-525E185F0667}"/>
          </ac:spMkLst>
        </pc:spChg>
        <pc:spChg chg="mod">
          <ac:chgData name="Ashish Kumar" userId="bb011c5b-c4a5-4fe8-8178-0907f5634093" providerId="ADAL" clId="{1596C594-990D-44DC-B11C-2D8BF8D0F00C}" dt="2026-01-12T06:41:04.782" v="14" actId="20577"/>
          <ac:spMkLst>
            <pc:docMk/>
            <pc:sldMk cId="2637232295" sldId="276"/>
            <ac:spMk id="10" creationId="{8DF3D13A-9BAF-9232-266F-A1E2EB24FA28}"/>
          </ac:spMkLst>
        </pc:spChg>
        <pc:spChg chg="mod">
          <ac:chgData name="Ashish Kumar" userId="bb011c5b-c4a5-4fe8-8178-0907f5634093" providerId="ADAL" clId="{1596C594-990D-44DC-B11C-2D8BF8D0F00C}" dt="2026-01-12T05:44:18.942" v="10" actId="1076"/>
          <ac:spMkLst>
            <pc:docMk/>
            <pc:sldMk cId="2637232295" sldId="276"/>
            <ac:spMk id="11" creationId="{2F5F7D97-705E-E0E0-84FC-E427E4742B6F}"/>
          </ac:spMkLst>
        </pc:spChg>
        <pc:spChg chg="mod">
          <ac:chgData name="Ashish Kumar" userId="bb011c5b-c4a5-4fe8-8178-0907f5634093" providerId="ADAL" clId="{1596C594-990D-44DC-B11C-2D8BF8D0F00C}" dt="2026-01-12T05:43:55.519" v="3" actId="1076"/>
          <ac:spMkLst>
            <pc:docMk/>
            <pc:sldMk cId="2637232295" sldId="276"/>
            <ac:spMk id="14" creationId="{207F00C2-C893-BA18-A2FA-466D93E831C9}"/>
          </ac:spMkLst>
        </pc:spChg>
        <pc:spChg chg="mod">
          <ac:chgData name="Ashish Kumar" userId="bb011c5b-c4a5-4fe8-8178-0907f5634093" providerId="ADAL" clId="{1596C594-990D-44DC-B11C-2D8BF8D0F00C}" dt="2026-01-12T05:44:08.982" v="9" actId="20577"/>
          <ac:spMkLst>
            <pc:docMk/>
            <pc:sldMk cId="2637232295" sldId="276"/>
            <ac:spMk id="15" creationId="{D53D4AEC-8B9C-05D5-DF49-88944F36AB7B}"/>
          </ac:spMkLst>
        </pc:spChg>
      </pc:sldChg>
      <pc:sldChg chg="addSp delSp modSp mod">
        <pc:chgData name="Ashish Kumar" userId="bb011c5b-c4a5-4fe8-8178-0907f5634093" providerId="ADAL" clId="{1596C594-990D-44DC-B11C-2D8BF8D0F00C}" dt="2026-01-12T07:06:44.205" v="128" actId="1076"/>
        <pc:sldMkLst>
          <pc:docMk/>
          <pc:sldMk cId="1802596732" sldId="277"/>
        </pc:sldMkLst>
        <pc:spChg chg="add mod">
          <ac:chgData name="Ashish Kumar" userId="bb011c5b-c4a5-4fe8-8178-0907f5634093" providerId="ADAL" clId="{1596C594-990D-44DC-B11C-2D8BF8D0F00C}" dt="2026-01-12T07:05:30.195" v="121" actId="1076"/>
          <ac:spMkLst>
            <pc:docMk/>
            <pc:sldMk cId="1802596732" sldId="277"/>
            <ac:spMk id="6" creationId="{4729FBFA-B604-1C4C-0DD6-9B0621173C28}"/>
          </ac:spMkLst>
        </pc:spChg>
        <pc:spChg chg="add mod">
          <ac:chgData name="Ashish Kumar" userId="bb011c5b-c4a5-4fe8-8178-0907f5634093" providerId="ADAL" clId="{1596C594-990D-44DC-B11C-2D8BF8D0F00C}" dt="2026-01-12T07:05:25.679" v="120" actId="1076"/>
          <ac:spMkLst>
            <pc:docMk/>
            <pc:sldMk cId="1802596732" sldId="277"/>
            <ac:spMk id="8" creationId="{B9A5C379-12A7-D601-5C17-0158B21C121F}"/>
          </ac:spMkLst>
        </pc:spChg>
        <pc:spChg chg="mod">
          <ac:chgData name="Ashish Kumar" userId="bb011c5b-c4a5-4fe8-8178-0907f5634093" providerId="ADAL" clId="{1596C594-990D-44DC-B11C-2D8BF8D0F00C}" dt="2026-01-12T07:04:43.733" v="108" actId="207"/>
          <ac:spMkLst>
            <pc:docMk/>
            <pc:sldMk cId="1802596732" sldId="277"/>
            <ac:spMk id="12" creationId="{C8190A83-29D7-C8A0-7D29-24D7C5E814C9}"/>
          </ac:spMkLst>
        </pc:spChg>
        <pc:spChg chg="del">
          <ac:chgData name="Ashish Kumar" userId="bb011c5b-c4a5-4fe8-8178-0907f5634093" providerId="ADAL" clId="{1596C594-990D-44DC-B11C-2D8BF8D0F00C}" dt="2026-01-12T07:05:11.500" v="114" actId="478"/>
          <ac:spMkLst>
            <pc:docMk/>
            <pc:sldMk cId="1802596732" sldId="277"/>
            <ac:spMk id="13" creationId="{CD95A75A-813B-AE8B-8BA1-EA9B3BFC516C}"/>
          </ac:spMkLst>
        </pc:spChg>
        <pc:spChg chg="del">
          <ac:chgData name="Ashish Kumar" userId="bb011c5b-c4a5-4fe8-8178-0907f5634093" providerId="ADAL" clId="{1596C594-990D-44DC-B11C-2D8BF8D0F00C}" dt="2026-01-12T07:05:22.605" v="119" actId="478"/>
          <ac:spMkLst>
            <pc:docMk/>
            <pc:sldMk cId="1802596732" sldId="277"/>
            <ac:spMk id="16" creationId="{1ED7F8F5-DF5A-770E-C788-55F9CCED5FF0}"/>
          </ac:spMkLst>
        </pc:spChg>
        <pc:spChg chg="mod">
          <ac:chgData name="Ashish Kumar" userId="bb011c5b-c4a5-4fe8-8178-0907f5634093" providerId="ADAL" clId="{1596C594-990D-44DC-B11C-2D8BF8D0F00C}" dt="2026-01-12T07:04:30.218" v="107" actId="1076"/>
          <ac:spMkLst>
            <pc:docMk/>
            <pc:sldMk cId="1802596732" sldId="277"/>
            <ac:spMk id="18" creationId="{C2D71135-4A18-9C69-13BD-52B254C52E54}"/>
          </ac:spMkLst>
        </pc:spChg>
        <pc:picChg chg="add mod">
          <ac:chgData name="Ashish Kumar" userId="bb011c5b-c4a5-4fe8-8178-0907f5634093" providerId="ADAL" clId="{1596C594-990D-44DC-B11C-2D8BF8D0F00C}" dt="2026-01-12T07:04:51.403" v="111" actId="1076"/>
          <ac:picMkLst>
            <pc:docMk/>
            <pc:sldMk cId="1802596732" sldId="277"/>
            <ac:picMk id="5" creationId="{D6CE66EF-9EA6-1C55-CE34-BB80BB1B2C62}"/>
          </ac:picMkLst>
        </pc:picChg>
        <pc:picChg chg="add mod">
          <ac:chgData name="Ashish Kumar" userId="bb011c5b-c4a5-4fe8-8178-0907f5634093" providerId="ADAL" clId="{1596C594-990D-44DC-B11C-2D8BF8D0F00C}" dt="2026-01-12T07:06:04.448" v="125" actId="1076"/>
          <ac:picMkLst>
            <pc:docMk/>
            <pc:sldMk cId="1802596732" sldId="277"/>
            <ac:picMk id="10" creationId="{669B7835-C16D-4418-F21B-3CC74FA78D74}"/>
          </ac:picMkLst>
        </pc:picChg>
        <pc:picChg chg="add mod">
          <ac:chgData name="Ashish Kumar" userId="bb011c5b-c4a5-4fe8-8178-0907f5634093" providerId="ADAL" clId="{1596C594-990D-44DC-B11C-2D8BF8D0F00C}" dt="2026-01-12T07:06:44.205" v="128" actId="1076"/>
          <ac:picMkLst>
            <pc:docMk/>
            <pc:sldMk cId="1802596732" sldId="277"/>
            <ac:picMk id="14" creationId="{95E94D68-DC9E-C792-A176-BE27C3699354}"/>
          </ac:picMkLst>
        </pc:picChg>
      </pc:sldChg>
      <pc:sldChg chg="addSp delSp modSp add mod ord">
        <pc:chgData name="Ashish Kumar" userId="bb011c5b-c4a5-4fe8-8178-0907f5634093" providerId="ADAL" clId="{1596C594-990D-44DC-B11C-2D8BF8D0F00C}" dt="2026-01-12T07:01:27.796" v="90" actId="12100"/>
        <pc:sldMkLst>
          <pc:docMk/>
          <pc:sldMk cId="2374062928" sldId="278"/>
        </pc:sldMkLst>
        <pc:spChg chg="mod">
          <ac:chgData name="Ashish Kumar" userId="bb011c5b-c4a5-4fe8-8178-0907f5634093" providerId="ADAL" clId="{1596C594-990D-44DC-B11C-2D8BF8D0F00C}" dt="2026-01-12T06:45:51.632" v="33" actId="20577"/>
          <ac:spMkLst>
            <pc:docMk/>
            <pc:sldMk cId="2374062928" sldId="278"/>
            <ac:spMk id="3" creationId="{C683E119-3979-D1B3-3D85-F5E2FA45A2EB}"/>
          </ac:spMkLst>
        </pc:spChg>
        <pc:spChg chg="del">
          <ac:chgData name="Ashish Kumar" userId="bb011c5b-c4a5-4fe8-8178-0907f5634093" providerId="ADAL" clId="{1596C594-990D-44DC-B11C-2D8BF8D0F00C}" dt="2026-01-12T06:46:07.322" v="39" actId="478"/>
          <ac:spMkLst>
            <pc:docMk/>
            <pc:sldMk cId="2374062928" sldId="278"/>
            <ac:spMk id="12" creationId="{C7DB795B-FE98-6BBF-972C-D03F6B72C964}"/>
          </ac:spMkLst>
        </pc:spChg>
        <pc:spChg chg="del">
          <ac:chgData name="Ashish Kumar" userId="bb011c5b-c4a5-4fe8-8178-0907f5634093" providerId="ADAL" clId="{1596C594-990D-44DC-B11C-2D8BF8D0F00C}" dt="2026-01-12T06:46:08.125" v="40" actId="478"/>
          <ac:spMkLst>
            <pc:docMk/>
            <pc:sldMk cId="2374062928" sldId="278"/>
            <ac:spMk id="13" creationId="{FA7F4801-984D-BFF7-883E-9629C77090CC}"/>
          </ac:spMkLst>
        </pc:spChg>
        <pc:spChg chg="del">
          <ac:chgData name="Ashish Kumar" userId="bb011c5b-c4a5-4fe8-8178-0907f5634093" providerId="ADAL" clId="{1596C594-990D-44DC-B11C-2D8BF8D0F00C}" dt="2026-01-12T06:46:08.946" v="41" actId="478"/>
          <ac:spMkLst>
            <pc:docMk/>
            <pc:sldMk cId="2374062928" sldId="278"/>
            <ac:spMk id="16" creationId="{BEEBE224-60E6-E0C3-68EB-9CC6116AE24C}"/>
          </ac:spMkLst>
        </pc:spChg>
        <pc:spChg chg="del">
          <ac:chgData name="Ashish Kumar" userId="bb011c5b-c4a5-4fe8-8178-0907f5634093" providerId="ADAL" clId="{1596C594-990D-44DC-B11C-2D8BF8D0F00C}" dt="2026-01-12T06:45:56.683" v="34" actId="478"/>
          <ac:spMkLst>
            <pc:docMk/>
            <pc:sldMk cId="2374062928" sldId="278"/>
            <ac:spMk id="17" creationId="{65364F53-627B-0B38-93C5-0BD678D33C56}"/>
          </ac:spMkLst>
        </pc:spChg>
        <pc:spChg chg="del">
          <ac:chgData name="Ashish Kumar" userId="bb011c5b-c4a5-4fe8-8178-0907f5634093" providerId="ADAL" clId="{1596C594-990D-44DC-B11C-2D8BF8D0F00C}" dt="2026-01-12T06:45:58.323" v="35" actId="478"/>
          <ac:spMkLst>
            <pc:docMk/>
            <pc:sldMk cId="2374062928" sldId="278"/>
            <ac:spMk id="18" creationId="{BE93A7C3-77F5-224E-5882-8C1FB663602B}"/>
          </ac:spMkLst>
        </pc:spChg>
        <pc:spChg chg="del">
          <ac:chgData name="Ashish Kumar" userId="bb011c5b-c4a5-4fe8-8178-0907f5634093" providerId="ADAL" clId="{1596C594-990D-44DC-B11C-2D8BF8D0F00C}" dt="2026-01-12T06:46:00.781" v="36" actId="478"/>
          <ac:spMkLst>
            <pc:docMk/>
            <pc:sldMk cId="2374062928" sldId="278"/>
            <ac:spMk id="21" creationId="{4AA2E34E-DA9A-E9B0-BC6C-268C589FE78E}"/>
          </ac:spMkLst>
        </pc:spChg>
        <pc:spChg chg="del">
          <ac:chgData name="Ashish Kumar" userId="bb011c5b-c4a5-4fe8-8178-0907f5634093" providerId="ADAL" clId="{1596C594-990D-44DC-B11C-2D8BF8D0F00C}" dt="2026-01-12T06:46:02.637" v="37" actId="478"/>
          <ac:spMkLst>
            <pc:docMk/>
            <pc:sldMk cId="2374062928" sldId="278"/>
            <ac:spMk id="22" creationId="{A0F8DCA3-9CC7-503F-40A7-1A75AA1DEBC0}"/>
          </ac:spMkLst>
        </pc:spChg>
        <pc:graphicFrameChg chg="add mod modGraphic">
          <ac:chgData name="Ashish Kumar" userId="bb011c5b-c4a5-4fe8-8178-0907f5634093" providerId="ADAL" clId="{1596C594-990D-44DC-B11C-2D8BF8D0F00C}" dt="2026-01-12T07:01:27.796" v="90" actId="12100"/>
          <ac:graphicFrameMkLst>
            <pc:docMk/>
            <pc:sldMk cId="2374062928" sldId="278"/>
            <ac:graphicFrameMk id="2" creationId="{8F574705-2408-8673-BE0D-9E8BE7728DBA}"/>
          </ac:graphicFrameMkLst>
        </pc:graphicFrameChg>
        <pc:cxnChg chg="del mod">
          <ac:chgData name="Ashish Kumar" userId="bb011c5b-c4a5-4fe8-8178-0907f5634093" providerId="ADAL" clId="{1596C594-990D-44DC-B11C-2D8BF8D0F00C}" dt="2026-01-12T06:46:06.217" v="38" actId="478"/>
          <ac:cxnSpMkLst>
            <pc:docMk/>
            <pc:sldMk cId="2374062928" sldId="278"/>
            <ac:cxnSpMk id="7" creationId="{5BACE34C-4A63-E986-75A2-9EE069D7DB21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BDE6E-983E-4C87-8BF7-F563C7681D63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15708A7-AA38-49FF-AF66-219AA8B7EB07}">
      <dgm:prSet phldrT="[Text]" phldr="0"/>
      <dgm:spPr/>
      <dgm:t>
        <a:bodyPr/>
        <a:lstStyle/>
        <a:p>
          <a:r>
            <a:rPr lang="en-US" dirty="0"/>
            <a:t>Maritime Amrit Kaal Vision 2047</a:t>
          </a:r>
        </a:p>
      </dgm:t>
    </dgm:pt>
    <dgm:pt modelId="{3DC9F8BF-A180-405A-9E29-F94C75A5635B}" type="parTrans" cxnId="{8BB5A036-A026-46F3-88C3-C0895792AD0F}">
      <dgm:prSet/>
      <dgm:spPr/>
      <dgm:t>
        <a:bodyPr/>
        <a:lstStyle/>
        <a:p>
          <a:endParaRPr lang="en-US"/>
        </a:p>
      </dgm:t>
    </dgm:pt>
    <dgm:pt modelId="{99F49672-3307-4D8B-BD1F-1D1DCF836824}" type="sibTrans" cxnId="{8BB5A036-A026-46F3-88C3-C0895792AD0F}">
      <dgm:prSet/>
      <dgm:spPr/>
      <dgm:t>
        <a:bodyPr/>
        <a:lstStyle/>
        <a:p>
          <a:endParaRPr lang="en-US"/>
        </a:p>
      </dgm:t>
    </dgm:pt>
    <dgm:pt modelId="{BC31BB95-B0B5-4727-85BA-6363E8A4DC76}">
      <dgm:prSet phldrT="[Text]" phldr="0"/>
      <dgm:spPr/>
      <dgm:t>
        <a:bodyPr/>
        <a:lstStyle/>
        <a:p>
          <a:r>
            <a:rPr lang="en-US" dirty="0"/>
            <a:t>Maritime India Vision 2030</a:t>
          </a:r>
        </a:p>
      </dgm:t>
    </dgm:pt>
    <dgm:pt modelId="{38FEC320-642E-4905-BE8A-92A4F10F4002}" type="parTrans" cxnId="{67727E6E-135C-45AF-A25E-CA81BA409C00}">
      <dgm:prSet/>
      <dgm:spPr/>
      <dgm:t>
        <a:bodyPr/>
        <a:lstStyle/>
        <a:p>
          <a:endParaRPr lang="en-US"/>
        </a:p>
      </dgm:t>
    </dgm:pt>
    <dgm:pt modelId="{61803BBC-0B10-4B32-B392-00D0E1EDF11B}" type="sibTrans" cxnId="{67727E6E-135C-45AF-A25E-CA81BA409C00}">
      <dgm:prSet/>
      <dgm:spPr/>
      <dgm:t>
        <a:bodyPr/>
        <a:lstStyle/>
        <a:p>
          <a:endParaRPr lang="en-US"/>
        </a:p>
      </dgm:t>
    </dgm:pt>
    <dgm:pt modelId="{4B9BF9D5-3151-4F5A-98D8-642E199BE803}">
      <dgm:prSet phldrT="[Text]" phldr="0"/>
      <dgm:spPr/>
      <dgm:t>
        <a:bodyPr/>
        <a:lstStyle/>
        <a:p>
          <a:r>
            <a:rPr lang="en-US" dirty="0"/>
            <a:t>The Recycling of Ships Act, 2019</a:t>
          </a:r>
        </a:p>
      </dgm:t>
    </dgm:pt>
    <dgm:pt modelId="{9767E7F5-4846-4970-A880-86C78FBB34CD}" type="parTrans" cxnId="{5FFCA4FC-3EF4-4B4B-8C0F-32E7CCD57260}">
      <dgm:prSet/>
      <dgm:spPr/>
      <dgm:t>
        <a:bodyPr/>
        <a:lstStyle/>
        <a:p>
          <a:endParaRPr lang="en-US"/>
        </a:p>
      </dgm:t>
    </dgm:pt>
    <dgm:pt modelId="{57FB61FD-2A45-4542-BD88-2523812644A9}" type="sibTrans" cxnId="{5FFCA4FC-3EF4-4B4B-8C0F-32E7CCD57260}">
      <dgm:prSet/>
      <dgm:spPr/>
      <dgm:t>
        <a:bodyPr/>
        <a:lstStyle/>
        <a:p>
          <a:endParaRPr lang="en-US"/>
        </a:p>
      </dgm:t>
    </dgm:pt>
    <dgm:pt modelId="{ADCCE213-F7F2-49BB-805F-77ACE6765598}">
      <dgm:prSet phldrT="[Text]" phldr="0"/>
      <dgm:spPr/>
      <dgm:t>
        <a:bodyPr/>
        <a:lstStyle/>
        <a:p>
          <a:r>
            <a:rPr lang="en-US" dirty="0"/>
            <a:t>Ship Breaking Code, 2013</a:t>
          </a:r>
        </a:p>
      </dgm:t>
    </dgm:pt>
    <dgm:pt modelId="{90E43302-4B79-4FBD-AE32-94848C8FEAC7}" type="parTrans" cxnId="{08A10F93-4A36-454B-9FAD-16F70557E0A0}">
      <dgm:prSet/>
      <dgm:spPr/>
      <dgm:t>
        <a:bodyPr/>
        <a:lstStyle/>
        <a:p>
          <a:endParaRPr lang="en-US"/>
        </a:p>
      </dgm:t>
    </dgm:pt>
    <dgm:pt modelId="{83B31E75-7060-4291-A77B-777FD5633683}" type="sibTrans" cxnId="{08A10F93-4A36-454B-9FAD-16F70557E0A0}">
      <dgm:prSet/>
      <dgm:spPr/>
      <dgm:t>
        <a:bodyPr/>
        <a:lstStyle/>
        <a:p>
          <a:endParaRPr lang="en-US"/>
        </a:p>
      </dgm:t>
    </dgm:pt>
    <dgm:pt modelId="{FAE379A3-7296-462D-AF8C-063B4F4D77BD}">
      <dgm:prSet phldrT="[Text]" phldr="0"/>
      <dgm:spPr/>
      <dgm:t>
        <a:bodyPr/>
        <a:lstStyle/>
        <a:p>
          <a:r>
            <a:rPr lang="en-US" dirty="0"/>
            <a:t>Gujarat Maritime Board Ship Recycling Regulations, 2015</a:t>
          </a:r>
        </a:p>
      </dgm:t>
    </dgm:pt>
    <dgm:pt modelId="{410FE2E9-27FF-4FD8-9A98-65E7EABFA35E}" type="parTrans" cxnId="{25584DB1-9D89-48F5-8410-74A5F10399FF}">
      <dgm:prSet/>
      <dgm:spPr/>
      <dgm:t>
        <a:bodyPr/>
        <a:lstStyle/>
        <a:p>
          <a:endParaRPr lang="en-US"/>
        </a:p>
      </dgm:t>
    </dgm:pt>
    <dgm:pt modelId="{A7379EF2-790C-4D30-9760-AFEC2727005A}" type="sibTrans" cxnId="{25584DB1-9D89-48F5-8410-74A5F10399FF}">
      <dgm:prSet/>
      <dgm:spPr/>
      <dgm:t>
        <a:bodyPr/>
        <a:lstStyle/>
        <a:p>
          <a:endParaRPr lang="en-US"/>
        </a:p>
      </dgm:t>
    </dgm:pt>
    <dgm:pt modelId="{FB1B7403-4559-46C7-8E17-1788C29F2E2F}" type="pres">
      <dgm:prSet presAssocID="{507BDE6E-983E-4C87-8BF7-F563C7681D63}" presName="Name0" presStyleCnt="0">
        <dgm:presLayoutVars>
          <dgm:dir/>
          <dgm:resizeHandles val="exact"/>
        </dgm:presLayoutVars>
      </dgm:prSet>
      <dgm:spPr/>
    </dgm:pt>
    <dgm:pt modelId="{4CBA3190-BFA6-4E4C-A3E7-1B369348FAB1}" type="pres">
      <dgm:prSet presAssocID="{415708A7-AA38-49FF-AF66-219AA8B7EB07}" presName="composite" presStyleCnt="0"/>
      <dgm:spPr/>
    </dgm:pt>
    <dgm:pt modelId="{E7750631-ED4A-43D1-8765-FA7A6C74387C}" type="pres">
      <dgm:prSet presAssocID="{415708A7-AA38-49FF-AF66-219AA8B7EB07}" presName="rect1" presStyleLbl="trAlignAcc1" presStyleIdx="0" presStyleCnt="5">
        <dgm:presLayoutVars>
          <dgm:bulletEnabled val="1"/>
        </dgm:presLayoutVars>
      </dgm:prSet>
      <dgm:spPr/>
    </dgm:pt>
    <dgm:pt modelId="{DD1A16F8-4CA0-47CC-A8AC-CD341F561284}" type="pres">
      <dgm:prSet presAssocID="{415708A7-AA38-49FF-AF66-219AA8B7EB07}" presName="rect2" presStyleLbl="fgImgPlac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 l="-6177" r="-6177"/>
          </a:stretch>
        </a:blipFill>
      </dgm:spPr>
    </dgm:pt>
    <dgm:pt modelId="{9E19F449-EBDF-4BC8-ACEF-B0E383BD33B2}" type="pres">
      <dgm:prSet presAssocID="{99F49672-3307-4D8B-BD1F-1D1DCF836824}" presName="sibTrans" presStyleCnt="0"/>
      <dgm:spPr/>
    </dgm:pt>
    <dgm:pt modelId="{06B7B7CE-B1E4-41E9-8B61-7F2CDE1562C0}" type="pres">
      <dgm:prSet presAssocID="{BC31BB95-B0B5-4727-85BA-6363E8A4DC76}" presName="composite" presStyleCnt="0"/>
      <dgm:spPr/>
    </dgm:pt>
    <dgm:pt modelId="{D2B5C578-C99F-4CB0-B9B0-BBDDDDCE7104}" type="pres">
      <dgm:prSet presAssocID="{BC31BB95-B0B5-4727-85BA-6363E8A4DC76}" presName="rect1" presStyleLbl="trAlignAcc1" presStyleIdx="1" presStyleCnt="5">
        <dgm:presLayoutVars>
          <dgm:bulletEnabled val="1"/>
        </dgm:presLayoutVars>
      </dgm:prSet>
      <dgm:spPr/>
    </dgm:pt>
    <dgm:pt modelId="{6F92250B-D859-4B74-A326-CC762C29FB00}" type="pres">
      <dgm:prSet presAssocID="{BC31BB95-B0B5-4727-85BA-6363E8A4DC76}" presName="rect2" presStyleLbl="fgImgPlace1" presStyleIdx="1" presStyleCnt="5"/>
      <dgm:spPr>
        <a:blipFill dpi="0" rotWithShape="1">
          <a:blip xmlns:r="http://schemas.openxmlformats.org/officeDocument/2006/relationships" r:embed="rId2"/>
          <a:srcRect/>
          <a:stretch>
            <a:fillRect l="-6177" r="-6177"/>
          </a:stretch>
        </a:blipFill>
      </dgm:spPr>
    </dgm:pt>
    <dgm:pt modelId="{F0C07977-B71D-4C3D-98CC-BDB312D7C482}" type="pres">
      <dgm:prSet presAssocID="{61803BBC-0B10-4B32-B392-00D0E1EDF11B}" presName="sibTrans" presStyleCnt="0"/>
      <dgm:spPr/>
    </dgm:pt>
    <dgm:pt modelId="{B72B807F-ACF4-4FBF-B0E7-597994D319A8}" type="pres">
      <dgm:prSet presAssocID="{4B9BF9D5-3151-4F5A-98D8-642E199BE803}" presName="composite" presStyleCnt="0"/>
      <dgm:spPr/>
    </dgm:pt>
    <dgm:pt modelId="{3D6CD571-1ED6-41F1-A0A5-43A5191DD44C}" type="pres">
      <dgm:prSet presAssocID="{4B9BF9D5-3151-4F5A-98D8-642E199BE803}" presName="rect1" presStyleLbl="trAlignAcc1" presStyleIdx="2" presStyleCnt="5">
        <dgm:presLayoutVars>
          <dgm:bulletEnabled val="1"/>
        </dgm:presLayoutVars>
      </dgm:prSet>
      <dgm:spPr/>
    </dgm:pt>
    <dgm:pt modelId="{071B60E8-9EBE-44A0-A816-6F65088FC8DE}" type="pres">
      <dgm:prSet presAssocID="{4B9BF9D5-3151-4F5A-98D8-642E199BE803}" presName="rect2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AFF6BD8C-A9C5-493F-8306-38B3FDAAE8DF}" type="pres">
      <dgm:prSet presAssocID="{57FB61FD-2A45-4542-BD88-2523812644A9}" presName="sibTrans" presStyleCnt="0"/>
      <dgm:spPr/>
    </dgm:pt>
    <dgm:pt modelId="{7E1B4ED4-C443-4919-82B0-8AA8E075C419}" type="pres">
      <dgm:prSet presAssocID="{ADCCE213-F7F2-49BB-805F-77ACE6765598}" presName="composite" presStyleCnt="0"/>
      <dgm:spPr/>
    </dgm:pt>
    <dgm:pt modelId="{2772FE33-3DB9-4933-BDC1-3FAA56F78825}" type="pres">
      <dgm:prSet presAssocID="{ADCCE213-F7F2-49BB-805F-77ACE6765598}" presName="rect1" presStyleLbl="trAlignAcc1" presStyleIdx="3" presStyleCnt="5">
        <dgm:presLayoutVars>
          <dgm:bulletEnabled val="1"/>
        </dgm:presLayoutVars>
      </dgm:prSet>
      <dgm:spPr/>
    </dgm:pt>
    <dgm:pt modelId="{AB799D95-8624-4849-8A4F-43442E45CA51}" type="pres">
      <dgm:prSet presAssocID="{ADCCE213-F7F2-49BB-805F-77ACE6765598}" presName="rect2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l="-28660" t="7013" r="-32513" b="-50464"/>
          </a:stretch>
        </a:blipFill>
      </dgm:spPr>
    </dgm:pt>
    <dgm:pt modelId="{488CE9F4-5F44-42CF-B1E5-1E05B7DBB813}" type="pres">
      <dgm:prSet presAssocID="{83B31E75-7060-4291-A77B-777FD5633683}" presName="sibTrans" presStyleCnt="0"/>
      <dgm:spPr/>
    </dgm:pt>
    <dgm:pt modelId="{FC819CA9-5010-4119-87B9-4AF1B476436D}" type="pres">
      <dgm:prSet presAssocID="{FAE379A3-7296-462D-AF8C-063B4F4D77BD}" presName="composite" presStyleCnt="0"/>
      <dgm:spPr/>
    </dgm:pt>
    <dgm:pt modelId="{1908356D-F90D-438E-BDFE-527952D84C2E}" type="pres">
      <dgm:prSet presAssocID="{FAE379A3-7296-462D-AF8C-063B4F4D77BD}" presName="rect1" presStyleLbl="trAlignAcc1" presStyleIdx="4" presStyleCnt="5">
        <dgm:presLayoutVars>
          <dgm:bulletEnabled val="1"/>
        </dgm:presLayoutVars>
      </dgm:prSet>
      <dgm:spPr/>
    </dgm:pt>
    <dgm:pt modelId="{5DC16709-2BCD-493B-A16C-DD473B85CABC}" type="pres">
      <dgm:prSet presAssocID="{FAE379A3-7296-462D-AF8C-063B4F4D77BD}" presName="rect2" presStyleLbl="fgImgPlace1" presStyleIdx="4" presStyleCnt="5"/>
      <dgm:spPr>
        <a:blipFill dpi="0" rotWithShape="1">
          <a:blip xmlns:r="http://schemas.openxmlformats.org/officeDocument/2006/relationships" r:embed="rId5"/>
          <a:srcRect/>
          <a:stretch>
            <a:fillRect l="-13522" t="-11190" r="-21064" b="-100369"/>
          </a:stretch>
        </a:blipFill>
      </dgm:spPr>
    </dgm:pt>
  </dgm:ptLst>
  <dgm:cxnLst>
    <dgm:cxn modelId="{90B16509-5F45-4B8F-9FB2-4586184DC7FC}" type="presOf" srcId="{4B9BF9D5-3151-4F5A-98D8-642E199BE803}" destId="{3D6CD571-1ED6-41F1-A0A5-43A5191DD44C}" srcOrd="0" destOrd="0" presId="urn:microsoft.com/office/officeart/2008/layout/PictureStrips"/>
    <dgm:cxn modelId="{8BB5A036-A026-46F3-88C3-C0895792AD0F}" srcId="{507BDE6E-983E-4C87-8BF7-F563C7681D63}" destId="{415708A7-AA38-49FF-AF66-219AA8B7EB07}" srcOrd="0" destOrd="0" parTransId="{3DC9F8BF-A180-405A-9E29-F94C75A5635B}" sibTransId="{99F49672-3307-4D8B-BD1F-1D1DCF836824}"/>
    <dgm:cxn modelId="{67727E6E-135C-45AF-A25E-CA81BA409C00}" srcId="{507BDE6E-983E-4C87-8BF7-F563C7681D63}" destId="{BC31BB95-B0B5-4727-85BA-6363E8A4DC76}" srcOrd="1" destOrd="0" parTransId="{38FEC320-642E-4905-BE8A-92A4F10F4002}" sibTransId="{61803BBC-0B10-4B32-B392-00D0E1EDF11B}"/>
    <dgm:cxn modelId="{52DBD754-1A6A-49F7-9DF3-3A8B8E373D2F}" type="presOf" srcId="{507BDE6E-983E-4C87-8BF7-F563C7681D63}" destId="{FB1B7403-4559-46C7-8E17-1788C29F2E2F}" srcOrd="0" destOrd="0" presId="urn:microsoft.com/office/officeart/2008/layout/PictureStrips"/>
    <dgm:cxn modelId="{28577058-662B-4F36-BC4F-A9527B0CE38A}" type="presOf" srcId="{BC31BB95-B0B5-4727-85BA-6363E8A4DC76}" destId="{D2B5C578-C99F-4CB0-B9B0-BBDDDDCE7104}" srcOrd="0" destOrd="0" presId="urn:microsoft.com/office/officeart/2008/layout/PictureStrips"/>
    <dgm:cxn modelId="{6F17627B-249F-49F5-AA19-2D1285622623}" type="presOf" srcId="{415708A7-AA38-49FF-AF66-219AA8B7EB07}" destId="{E7750631-ED4A-43D1-8765-FA7A6C74387C}" srcOrd="0" destOrd="0" presId="urn:microsoft.com/office/officeart/2008/layout/PictureStrips"/>
    <dgm:cxn modelId="{08A10F93-4A36-454B-9FAD-16F70557E0A0}" srcId="{507BDE6E-983E-4C87-8BF7-F563C7681D63}" destId="{ADCCE213-F7F2-49BB-805F-77ACE6765598}" srcOrd="3" destOrd="0" parTransId="{90E43302-4B79-4FBD-AE32-94848C8FEAC7}" sibTransId="{83B31E75-7060-4291-A77B-777FD5633683}"/>
    <dgm:cxn modelId="{25584DB1-9D89-48F5-8410-74A5F10399FF}" srcId="{507BDE6E-983E-4C87-8BF7-F563C7681D63}" destId="{FAE379A3-7296-462D-AF8C-063B4F4D77BD}" srcOrd="4" destOrd="0" parTransId="{410FE2E9-27FF-4FD8-9A98-65E7EABFA35E}" sibTransId="{A7379EF2-790C-4D30-9760-AFEC2727005A}"/>
    <dgm:cxn modelId="{6AADADBB-333F-4B89-A633-1CAD0FE36D44}" type="presOf" srcId="{ADCCE213-F7F2-49BB-805F-77ACE6765598}" destId="{2772FE33-3DB9-4933-BDC1-3FAA56F78825}" srcOrd="0" destOrd="0" presId="urn:microsoft.com/office/officeart/2008/layout/PictureStrips"/>
    <dgm:cxn modelId="{31A5B1F4-70B3-4127-9943-568D33E84CE7}" type="presOf" srcId="{FAE379A3-7296-462D-AF8C-063B4F4D77BD}" destId="{1908356D-F90D-438E-BDFE-527952D84C2E}" srcOrd="0" destOrd="0" presId="urn:microsoft.com/office/officeart/2008/layout/PictureStrips"/>
    <dgm:cxn modelId="{5FFCA4FC-3EF4-4B4B-8C0F-32E7CCD57260}" srcId="{507BDE6E-983E-4C87-8BF7-F563C7681D63}" destId="{4B9BF9D5-3151-4F5A-98D8-642E199BE803}" srcOrd="2" destOrd="0" parTransId="{9767E7F5-4846-4970-A880-86C78FBB34CD}" sibTransId="{57FB61FD-2A45-4542-BD88-2523812644A9}"/>
    <dgm:cxn modelId="{7CA510CB-4E37-4EE8-AA60-973CBEF1447F}" type="presParOf" srcId="{FB1B7403-4559-46C7-8E17-1788C29F2E2F}" destId="{4CBA3190-BFA6-4E4C-A3E7-1B369348FAB1}" srcOrd="0" destOrd="0" presId="urn:microsoft.com/office/officeart/2008/layout/PictureStrips"/>
    <dgm:cxn modelId="{BFF36C7A-81FF-431D-BAA7-7F6F3ABA1586}" type="presParOf" srcId="{4CBA3190-BFA6-4E4C-A3E7-1B369348FAB1}" destId="{E7750631-ED4A-43D1-8765-FA7A6C74387C}" srcOrd="0" destOrd="0" presId="urn:microsoft.com/office/officeart/2008/layout/PictureStrips"/>
    <dgm:cxn modelId="{6581428C-8577-4681-BD67-CEE886C96165}" type="presParOf" srcId="{4CBA3190-BFA6-4E4C-A3E7-1B369348FAB1}" destId="{DD1A16F8-4CA0-47CC-A8AC-CD341F561284}" srcOrd="1" destOrd="0" presId="urn:microsoft.com/office/officeart/2008/layout/PictureStrips"/>
    <dgm:cxn modelId="{9CF148B7-AB7D-4D13-A7BF-8BA427DAA52F}" type="presParOf" srcId="{FB1B7403-4559-46C7-8E17-1788C29F2E2F}" destId="{9E19F449-EBDF-4BC8-ACEF-B0E383BD33B2}" srcOrd="1" destOrd="0" presId="urn:microsoft.com/office/officeart/2008/layout/PictureStrips"/>
    <dgm:cxn modelId="{4D69762B-5CCE-4C3C-91BD-CAF81C16291A}" type="presParOf" srcId="{FB1B7403-4559-46C7-8E17-1788C29F2E2F}" destId="{06B7B7CE-B1E4-41E9-8B61-7F2CDE1562C0}" srcOrd="2" destOrd="0" presId="urn:microsoft.com/office/officeart/2008/layout/PictureStrips"/>
    <dgm:cxn modelId="{9A53050A-CE24-4E0B-81DA-42C99C286D91}" type="presParOf" srcId="{06B7B7CE-B1E4-41E9-8B61-7F2CDE1562C0}" destId="{D2B5C578-C99F-4CB0-B9B0-BBDDDDCE7104}" srcOrd="0" destOrd="0" presId="urn:microsoft.com/office/officeart/2008/layout/PictureStrips"/>
    <dgm:cxn modelId="{D9F4034A-FA0D-4AE2-9E62-1D94C08E819E}" type="presParOf" srcId="{06B7B7CE-B1E4-41E9-8B61-7F2CDE1562C0}" destId="{6F92250B-D859-4B74-A326-CC762C29FB00}" srcOrd="1" destOrd="0" presId="urn:microsoft.com/office/officeart/2008/layout/PictureStrips"/>
    <dgm:cxn modelId="{0685A8B2-0E0E-4135-BA72-C753112FA85A}" type="presParOf" srcId="{FB1B7403-4559-46C7-8E17-1788C29F2E2F}" destId="{F0C07977-B71D-4C3D-98CC-BDB312D7C482}" srcOrd="3" destOrd="0" presId="urn:microsoft.com/office/officeart/2008/layout/PictureStrips"/>
    <dgm:cxn modelId="{FCA9BCCC-6E55-4F44-852F-E4B3708F03F9}" type="presParOf" srcId="{FB1B7403-4559-46C7-8E17-1788C29F2E2F}" destId="{B72B807F-ACF4-4FBF-B0E7-597994D319A8}" srcOrd="4" destOrd="0" presId="urn:microsoft.com/office/officeart/2008/layout/PictureStrips"/>
    <dgm:cxn modelId="{67C8FDA0-04EB-4782-A575-53964677D4FF}" type="presParOf" srcId="{B72B807F-ACF4-4FBF-B0E7-597994D319A8}" destId="{3D6CD571-1ED6-41F1-A0A5-43A5191DD44C}" srcOrd="0" destOrd="0" presId="urn:microsoft.com/office/officeart/2008/layout/PictureStrips"/>
    <dgm:cxn modelId="{ED2875CE-722A-47C3-B6EF-C73EAC89FE11}" type="presParOf" srcId="{B72B807F-ACF4-4FBF-B0E7-597994D319A8}" destId="{071B60E8-9EBE-44A0-A816-6F65088FC8DE}" srcOrd="1" destOrd="0" presId="urn:microsoft.com/office/officeart/2008/layout/PictureStrips"/>
    <dgm:cxn modelId="{89B9AF54-6E9E-4186-9D52-0066D08A36CA}" type="presParOf" srcId="{FB1B7403-4559-46C7-8E17-1788C29F2E2F}" destId="{AFF6BD8C-A9C5-493F-8306-38B3FDAAE8DF}" srcOrd="5" destOrd="0" presId="urn:microsoft.com/office/officeart/2008/layout/PictureStrips"/>
    <dgm:cxn modelId="{35595BEC-A337-4386-9157-88D65C563206}" type="presParOf" srcId="{FB1B7403-4559-46C7-8E17-1788C29F2E2F}" destId="{7E1B4ED4-C443-4919-82B0-8AA8E075C419}" srcOrd="6" destOrd="0" presId="urn:microsoft.com/office/officeart/2008/layout/PictureStrips"/>
    <dgm:cxn modelId="{D5788D69-CA30-49A0-8838-428DDB442601}" type="presParOf" srcId="{7E1B4ED4-C443-4919-82B0-8AA8E075C419}" destId="{2772FE33-3DB9-4933-BDC1-3FAA56F78825}" srcOrd="0" destOrd="0" presId="urn:microsoft.com/office/officeart/2008/layout/PictureStrips"/>
    <dgm:cxn modelId="{0EE3C6C5-19BA-481A-95AB-7E38A40764BA}" type="presParOf" srcId="{7E1B4ED4-C443-4919-82B0-8AA8E075C419}" destId="{AB799D95-8624-4849-8A4F-43442E45CA51}" srcOrd="1" destOrd="0" presId="urn:microsoft.com/office/officeart/2008/layout/PictureStrips"/>
    <dgm:cxn modelId="{C573D1D4-9840-4432-829C-D3F1EC00ECB9}" type="presParOf" srcId="{FB1B7403-4559-46C7-8E17-1788C29F2E2F}" destId="{488CE9F4-5F44-42CF-B1E5-1E05B7DBB813}" srcOrd="7" destOrd="0" presId="urn:microsoft.com/office/officeart/2008/layout/PictureStrips"/>
    <dgm:cxn modelId="{5412F5E6-A868-44F7-AE0E-F7E4BCF3657A}" type="presParOf" srcId="{FB1B7403-4559-46C7-8E17-1788C29F2E2F}" destId="{FC819CA9-5010-4119-87B9-4AF1B476436D}" srcOrd="8" destOrd="0" presId="urn:microsoft.com/office/officeart/2008/layout/PictureStrips"/>
    <dgm:cxn modelId="{B6DF601A-515E-435D-801A-E9313D5FEAC4}" type="presParOf" srcId="{FC819CA9-5010-4119-87B9-4AF1B476436D}" destId="{1908356D-F90D-438E-BDFE-527952D84C2E}" srcOrd="0" destOrd="0" presId="urn:microsoft.com/office/officeart/2008/layout/PictureStrips"/>
    <dgm:cxn modelId="{894C5FA0-8595-4CC2-906C-012208D8475C}" type="presParOf" srcId="{FC819CA9-5010-4119-87B9-4AF1B476436D}" destId="{5DC16709-2BCD-493B-A16C-DD473B85CAB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BDE6E-983E-4C87-8BF7-F563C7681D63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5708A7-AA38-49FF-AF66-219AA8B7EB07}">
      <dgm:prSet phldrT="[Text]" phldr="0"/>
      <dgm:spPr/>
      <dgm:t>
        <a:bodyPr/>
        <a:lstStyle/>
        <a:p>
          <a:r>
            <a:rPr lang="en-US" dirty="0"/>
            <a:t>Hong Kong Convention</a:t>
          </a:r>
        </a:p>
      </dgm:t>
    </dgm:pt>
    <dgm:pt modelId="{3DC9F8BF-A180-405A-9E29-F94C75A5635B}" type="parTrans" cxnId="{8BB5A036-A026-46F3-88C3-C0895792AD0F}">
      <dgm:prSet/>
      <dgm:spPr/>
      <dgm:t>
        <a:bodyPr/>
        <a:lstStyle/>
        <a:p>
          <a:endParaRPr lang="en-US"/>
        </a:p>
      </dgm:t>
    </dgm:pt>
    <dgm:pt modelId="{99F49672-3307-4D8B-BD1F-1D1DCF836824}" type="sibTrans" cxnId="{8BB5A036-A026-46F3-88C3-C0895792AD0F}">
      <dgm:prSet/>
      <dgm:spPr/>
      <dgm:t>
        <a:bodyPr/>
        <a:lstStyle/>
        <a:p>
          <a:endParaRPr lang="en-US"/>
        </a:p>
      </dgm:t>
    </dgm:pt>
    <dgm:pt modelId="{89061958-B512-4F20-A83F-22206C2DD236}">
      <dgm:prSet phldrT="[Text]" phldr="0"/>
      <dgm:spPr/>
      <dgm:t>
        <a:bodyPr/>
        <a:lstStyle/>
        <a:p>
          <a:r>
            <a:rPr lang="en-US" dirty="0"/>
            <a:t>EU-SRR</a:t>
          </a:r>
        </a:p>
      </dgm:t>
    </dgm:pt>
    <dgm:pt modelId="{CC658449-BC2D-443E-BB80-07F9EA29C93C}" type="parTrans" cxnId="{03CF7BFA-79A7-4D5A-81E3-82FA03EE2D81}">
      <dgm:prSet/>
      <dgm:spPr/>
      <dgm:t>
        <a:bodyPr/>
        <a:lstStyle/>
        <a:p>
          <a:endParaRPr lang="en-US"/>
        </a:p>
      </dgm:t>
    </dgm:pt>
    <dgm:pt modelId="{0FE972AF-E38E-45E6-8076-04872A8DA892}" type="sibTrans" cxnId="{03CF7BFA-79A7-4D5A-81E3-82FA03EE2D81}">
      <dgm:prSet/>
      <dgm:spPr/>
      <dgm:t>
        <a:bodyPr/>
        <a:lstStyle/>
        <a:p>
          <a:endParaRPr lang="en-US"/>
        </a:p>
      </dgm:t>
    </dgm:pt>
    <dgm:pt modelId="{72EE9A38-CBB1-471E-8CEC-B5AA1F40A148}">
      <dgm:prSet phldrT="[Text]" phldr="0"/>
      <dgm:spPr/>
      <dgm:t>
        <a:bodyPr/>
        <a:lstStyle/>
        <a:p>
          <a:r>
            <a:rPr lang="en-US" dirty="0"/>
            <a:t>Basel Convention</a:t>
          </a:r>
        </a:p>
      </dgm:t>
    </dgm:pt>
    <dgm:pt modelId="{F17AC206-6A69-492C-B440-59A10000321C}" type="parTrans" cxnId="{FB75C51C-B10C-40E7-BCF2-D5B61796FB7B}">
      <dgm:prSet/>
      <dgm:spPr/>
      <dgm:t>
        <a:bodyPr/>
        <a:lstStyle/>
        <a:p>
          <a:endParaRPr lang="en-US"/>
        </a:p>
      </dgm:t>
    </dgm:pt>
    <dgm:pt modelId="{DD29AF01-D873-43A2-A4A0-C9C9CA91110D}" type="sibTrans" cxnId="{FB75C51C-B10C-40E7-BCF2-D5B61796FB7B}">
      <dgm:prSet/>
      <dgm:spPr/>
      <dgm:t>
        <a:bodyPr/>
        <a:lstStyle/>
        <a:p>
          <a:endParaRPr lang="en-US"/>
        </a:p>
      </dgm:t>
    </dgm:pt>
    <dgm:pt modelId="{FB1B7403-4559-46C7-8E17-1788C29F2E2F}" type="pres">
      <dgm:prSet presAssocID="{507BDE6E-983E-4C87-8BF7-F563C7681D63}" presName="Name0" presStyleCnt="0">
        <dgm:presLayoutVars>
          <dgm:dir/>
          <dgm:resizeHandles val="exact"/>
        </dgm:presLayoutVars>
      </dgm:prSet>
      <dgm:spPr/>
    </dgm:pt>
    <dgm:pt modelId="{4CBA3190-BFA6-4E4C-A3E7-1B369348FAB1}" type="pres">
      <dgm:prSet presAssocID="{415708A7-AA38-49FF-AF66-219AA8B7EB07}" presName="composite" presStyleCnt="0"/>
      <dgm:spPr/>
    </dgm:pt>
    <dgm:pt modelId="{E7750631-ED4A-43D1-8765-FA7A6C74387C}" type="pres">
      <dgm:prSet presAssocID="{415708A7-AA38-49FF-AF66-219AA8B7EB07}" presName="rect1" presStyleLbl="trAlignAcc1" presStyleIdx="0" presStyleCnt="3">
        <dgm:presLayoutVars>
          <dgm:bulletEnabled val="1"/>
        </dgm:presLayoutVars>
      </dgm:prSet>
      <dgm:spPr/>
    </dgm:pt>
    <dgm:pt modelId="{DD1A16F8-4CA0-47CC-A8AC-CD341F561284}" type="pres">
      <dgm:prSet presAssocID="{415708A7-AA38-49FF-AF66-219AA8B7EB07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0EC7E253-BAFF-4EB8-8FCD-DFB5DDDF853A}" type="pres">
      <dgm:prSet presAssocID="{99F49672-3307-4D8B-BD1F-1D1DCF836824}" presName="sibTrans" presStyleCnt="0"/>
      <dgm:spPr/>
    </dgm:pt>
    <dgm:pt modelId="{97B38D1E-C692-4E96-B1AD-1CF9223B77C5}" type="pres">
      <dgm:prSet presAssocID="{89061958-B512-4F20-A83F-22206C2DD236}" presName="composite" presStyleCnt="0"/>
      <dgm:spPr/>
    </dgm:pt>
    <dgm:pt modelId="{7ECDD483-C0C7-42D6-A593-7CF165876DF7}" type="pres">
      <dgm:prSet presAssocID="{89061958-B512-4F20-A83F-22206C2DD236}" presName="rect1" presStyleLbl="trAlignAcc1" presStyleIdx="1" presStyleCnt="3">
        <dgm:presLayoutVars>
          <dgm:bulletEnabled val="1"/>
        </dgm:presLayoutVars>
      </dgm:prSet>
      <dgm:spPr/>
    </dgm:pt>
    <dgm:pt modelId="{439DB15C-7060-4C62-A89C-5E43892EE628}" type="pres">
      <dgm:prSet presAssocID="{89061958-B512-4F20-A83F-22206C2DD236}" presName="rect2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-93982" r="-93982"/>
          </a:stretch>
        </a:blipFill>
      </dgm:spPr>
    </dgm:pt>
    <dgm:pt modelId="{D6FD9757-431C-4D54-B959-AEA0DA6451E8}" type="pres">
      <dgm:prSet presAssocID="{0FE972AF-E38E-45E6-8076-04872A8DA892}" presName="sibTrans" presStyleCnt="0"/>
      <dgm:spPr/>
    </dgm:pt>
    <dgm:pt modelId="{CBE85BB3-DB6D-440A-B743-EB6B795DFFCA}" type="pres">
      <dgm:prSet presAssocID="{72EE9A38-CBB1-471E-8CEC-B5AA1F40A148}" presName="composite" presStyleCnt="0"/>
      <dgm:spPr/>
    </dgm:pt>
    <dgm:pt modelId="{C93F5110-D461-4C6E-B191-B79C2E19CE1C}" type="pres">
      <dgm:prSet presAssocID="{72EE9A38-CBB1-471E-8CEC-B5AA1F40A148}" presName="rect1" presStyleLbl="trAlignAcc1" presStyleIdx="2" presStyleCnt="3">
        <dgm:presLayoutVars>
          <dgm:bulletEnabled val="1"/>
        </dgm:presLayoutVars>
      </dgm:prSet>
      <dgm:spPr/>
    </dgm:pt>
    <dgm:pt modelId="{52DCB121-E6D6-44A5-8CA5-3F527F003411}" type="pres">
      <dgm:prSet presAssocID="{72EE9A38-CBB1-471E-8CEC-B5AA1F40A148}" presName="rect2" presStyleLbl="fgImgPlac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-3090" r="-3090"/>
          </a:stretch>
        </a:blipFill>
      </dgm:spPr>
    </dgm:pt>
  </dgm:ptLst>
  <dgm:cxnLst>
    <dgm:cxn modelId="{FB75C51C-B10C-40E7-BCF2-D5B61796FB7B}" srcId="{507BDE6E-983E-4C87-8BF7-F563C7681D63}" destId="{72EE9A38-CBB1-471E-8CEC-B5AA1F40A148}" srcOrd="2" destOrd="0" parTransId="{F17AC206-6A69-492C-B440-59A10000321C}" sibTransId="{DD29AF01-D873-43A2-A4A0-C9C9CA91110D}"/>
    <dgm:cxn modelId="{30C78427-72B6-4CA0-9A0D-E58EE70E342E}" type="presOf" srcId="{72EE9A38-CBB1-471E-8CEC-B5AA1F40A148}" destId="{C93F5110-D461-4C6E-B191-B79C2E19CE1C}" srcOrd="0" destOrd="0" presId="urn:microsoft.com/office/officeart/2008/layout/PictureStrips"/>
    <dgm:cxn modelId="{8BB5A036-A026-46F3-88C3-C0895792AD0F}" srcId="{507BDE6E-983E-4C87-8BF7-F563C7681D63}" destId="{415708A7-AA38-49FF-AF66-219AA8B7EB07}" srcOrd="0" destOrd="0" parTransId="{3DC9F8BF-A180-405A-9E29-F94C75A5635B}" sibTransId="{99F49672-3307-4D8B-BD1F-1D1DCF836824}"/>
    <dgm:cxn modelId="{52DBD754-1A6A-49F7-9DF3-3A8B8E373D2F}" type="presOf" srcId="{507BDE6E-983E-4C87-8BF7-F563C7681D63}" destId="{FB1B7403-4559-46C7-8E17-1788C29F2E2F}" srcOrd="0" destOrd="0" presId="urn:microsoft.com/office/officeart/2008/layout/PictureStrips"/>
    <dgm:cxn modelId="{6F17627B-249F-49F5-AA19-2D1285622623}" type="presOf" srcId="{415708A7-AA38-49FF-AF66-219AA8B7EB07}" destId="{E7750631-ED4A-43D1-8765-FA7A6C74387C}" srcOrd="0" destOrd="0" presId="urn:microsoft.com/office/officeart/2008/layout/PictureStrips"/>
    <dgm:cxn modelId="{57EAE4F5-07F8-4C5B-B4B0-605946630ED1}" type="presOf" srcId="{89061958-B512-4F20-A83F-22206C2DD236}" destId="{7ECDD483-C0C7-42D6-A593-7CF165876DF7}" srcOrd="0" destOrd="0" presId="urn:microsoft.com/office/officeart/2008/layout/PictureStrips"/>
    <dgm:cxn modelId="{03CF7BFA-79A7-4D5A-81E3-82FA03EE2D81}" srcId="{507BDE6E-983E-4C87-8BF7-F563C7681D63}" destId="{89061958-B512-4F20-A83F-22206C2DD236}" srcOrd="1" destOrd="0" parTransId="{CC658449-BC2D-443E-BB80-07F9EA29C93C}" sibTransId="{0FE972AF-E38E-45E6-8076-04872A8DA892}"/>
    <dgm:cxn modelId="{7CA510CB-4E37-4EE8-AA60-973CBEF1447F}" type="presParOf" srcId="{FB1B7403-4559-46C7-8E17-1788C29F2E2F}" destId="{4CBA3190-BFA6-4E4C-A3E7-1B369348FAB1}" srcOrd="0" destOrd="0" presId="urn:microsoft.com/office/officeart/2008/layout/PictureStrips"/>
    <dgm:cxn modelId="{BFF36C7A-81FF-431D-BAA7-7F6F3ABA1586}" type="presParOf" srcId="{4CBA3190-BFA6-4E4C-A3E7-1B369348FAB1}" destId="{E7750631-ED4A-43D1-8765-FA7A6C74387C}" srcOrd="0" destOrd="0" presId="urn:microsoft.com/office/officeart/2008/layout/PictureStrips"/>
    <dgm:cxn modelId="{6581428C-8577-4681-BD67-CEE886C96165}" type="presParOf" srcId="{4CBA3190-BFA6-4E4C-A3E7-1B369348FAB1}" destId="{DD1A16F8-4CA0-47CC-A8AC-CD341F561284}" srcOrd="1" destOrd="0" presId="urn:microsoft.com/office/officeart/2008/layout/PictureStrips"/>
    <dgm:cxn modelId="{96E8A789-6230-43D5-A1BA-3F9320C3D1A9}" type="presParOf" srcId="{FB1B7403-4559-46C7-8E17-1788C29F2E2F}" destId="{0EC7E253-BAFF-4EB8-8FCD-DFB5DDDF853A}" srcOrd="1" destOrd="0" presId="urn:microsoft.com/office/officeart/2008/layout/PictureStrips"/>
    <dgm:cxn modelId="{CA789C32-0CE6-4DA1-A821-34F2DCD92599}" type="presParOf" srcId="{FB1B7403-4559-46C7-8E17-1788C29F2E2F}" destId="{97B38D1E-C692-4E96-B1AD-1CF9223B77C5}" srcOrd="2" destOrd="0" presId="urn:microsoft.com/office/officeart/2008/layout/PictureStrips"/>
    <dgm:cxn modelId="{28B4507E-A5BE-48CA-B764-16F0D8DDDCF3}" type="presParOf" srcId="{97B38D1E-C692-4E96-B1AD-1CF9223B77C5}" destId="{7ECDD483-C0C7-42D6-A593-7CF165876DF7}" srcOrd="0" destOrd="0" presId="urn:microsoft.com/office/officeart/2008/layout/PictureStrips"/>
    <dgm:cxn modelId="{95B08BB5-C1C3-47E9-A7F2-347866186FED}" type="presParOf" srcId="{97B38D1E-C692-4E96-B1AD-1CF9223B77C5}" destId="{439DB15C-7060-4C62-A89C-5E43892EE628}" srcOrd="1" destOrd="0" presId="urn:microsoft.com/office/officeart/2008/layout/PictureStrips"/>
    <dgm:cxn modelId="{200EAD33-99B5-4D7A-9228-F12844F1F5D5}" type="presParOf" srcId="{FB1B7403-4559-46C7-8E17-1788C29F2E2F}" destId="{D6FD9757-431C-4D54-B959-AEA0DA6451E8}" srcOrd="3" destOrd="0" presId="urn:microsoft.com/office/officeart/2008/layout/PictureStrips"/>
    <dgm:cxn modelId="{075A01F0-FB45-4E75-BCE0-188BD0160ABD}" type="presParOf" srcId="{FB1B7403-4559-46C7-8E17-1788C29F2E2F}" destId="{CBE85BB3-DB6D-440A-B743-EB6B795DFFCA}" srcOrd="4" destOrd="0" presId="urn:microsoft.com/office/officeart/2008/layout/PictureStrips"/>
    <dgm:cxn modelId="{8DF23609-25F8-4309-9813-4EC78CC68146}" type="presParOf" srcId="{CBE85BB3-DB6D-440A-B743-EB6B795DFFCA}" destId="{C93F5110-D461-4C6E-B191-B79C2E19CE1C}" srcOrd="0" destOrd="0" presId="urn:microsoft.com/office/officeart/2008/layout/PictureStrips"/>
    <dgm:cxn modelId="{489777DD-C76D-4932-AC8A-29DA7AFB8AAD}" type="presParOf" srcId="{CBE85BB3-DB6D-440A-B743-EB6B795DFFCA}" destId="{52DCB121-E6D6-44A5-8CA5-3F527F0034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B461B-2A21-4572-86E9-5B8A77303C41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1DADE2-DA32-43D6-A402-EC10C436754C}">
      <dgm:prSet phldrT="[Text]" phldr="0"/>
      <dgm:spPr/>
      <dgm:t>
        <a:bodyPr/>
        <a:lstStyle/>
        <a:p>
          <a:r>
            <a:rPr lang="en-US"/>
            <a:t>How can NGSP better prevent lifecycle leakage, where gains from green ships and green ports are diluted at end-of-life?</a:t>
          </a:r>
          <a:endParaRPr lang="en-US" dirty="0"/>
        </a:p>
      </dgm:t>
    </dgm:pt>
    <dgm:pt modelId="{F6DE4185-3419-4DD5-B461-5B9CA8761E5D}" type="parTrans" cxnId="{94C714AE-AC7C-4E92-8668-CEF10FC9594D}">
      <dgm:prSet/>
      <dgm:spPr/>
      <dgm:t>
        <a:bodyPr/>
        <a:lstStyle/>
        <a:p>
          <a:endParaRPr lang="en-US"/>
        </a:p>
      </dgm:t>
    </dgm:pt>
    <dgm:pt modelId="{F60D7249-F7BC-4FDC-B92D-666E2162AC9A}" type="sibTrans" cxnId="{94C714AE-AC7C-4E92-8668-CEF10FC9594D}">
      <dgm:prSet/>
      <dgm:spPr/>
      <dgm:t>
        <a:bodyPr/>
        <a:lstStyle/>
        <a:p>
          <a:endParaRPr lang="en-US"/>
        </a:p>
      </dgm:t>
    </dgm:pt>
    <dgm:pt modelId="{BECCFFB6-9F54-41D8-B6D2-2F9FF8F44C89}">
      <dgm:prSet phldrT="[Text]"/>
      <dgm:spPr/>
      <dgm:t>
        <a:bodyPr/>
        <a:lstStyle/>
        <a:p>
          <a:pPr>
            <a:buNone/>
          </a:pPr>
          <a:r>
            <a:rPr lang="en-US" dirty="0"/>
            <a:t>Are the proposed certification parameters—environmental safeguards, worker welfare, hazardous material control, and digital reporting—sufficiently measurable and auditable</a:t>
          </a:r>
        </a:p>
      </dgm:t>
    </dgm:pt>
    <dgm:pt modelId="{22D966B5-E893-44DD-9AF8-7411306B6679}" type="parTrans" cxnId="{5876C2A3-8DF6-4134-B32B-A96CBF3B239F}">
      <dgm:prSet/>
      <dgm:spPr/>
      <dgm:t>
        <a:bodyPr/>
        <a:lstStyle/>
        <a:p>
          <a:endParaRPr lang="en-US"/>
        </a:p>
      </dgm:t>
    </dgm:pt>
    <dgm:pt modelId="{A5582F4E-AB11-445C-AC0E-AD8889C45D2E}" type="sibTrans" cxnId="{5876C2A3-8DF6-4134-B32B-A96CBF3B239F}">
      <dgm:prSet/>
      <dgm:spPr/>
      <dgm:t>
        <a:bodyPr/>
        <a:lstStyle/>
        <a:p>
          <a:endParaRPr lang="en-US"/>
        </a:p>
      </dgm:t>
    </dgm:pt>
    <dgm:pt modelId="{55EC038B-3DF3-4BDE-BE99-0A51BC308E37}">
      <dgm:prSet phldrT="[Text]"/>
      <dgm:spPr/>
      <dgm:t>
        <a:bodyPr/>
        <a:lstStyle/>
        <a:p>
          <a:pPr>
            <a:buNone/>
          </a:pPr>
          <a:r>
            <a:rPr lang="en-US" dirty="0"/>
            <a:t>Are the short-, medium-, and long-term timelines (2026–2070) realistic for yard </a:t>
          </a:r>
          <a:r>
            <a:rPr lang="en-US" dirty="0" err="1"/>
            <a:t>modernisation</a:t>
          </a:r>
          <a:r>
            <a:rPr lang="en-US" dirty="0"/>
            <a:t>, particularly for smaller and mid-sized yards?</a:t>
          </a:r>
        </a:p>
      </dgm:t>
    </dgm:pt>
    <dgm:pt modelId="{855D57AB-13D6-4DB7-BC53-89ACD0320879}" type="parTrans" cxnId="{F9DADB40-9EA2-4431-B0F5-BA4BEB1E42C2}">
      <dgm:prSet/>
      <dgm:spPr/>
      <dgm:t>
        <a:bodyPr/>
        <a:lstStyle/>
        <a:p>
          <a:endParaRPr lang="en-US"/>
        </a:p>
      </dgm:t>
    </dgm:pt>
    <dgm:pt modelId="{1F36AA12-DAAD-43E2-B697-FEA427CC3987}" type="sibTrans" cxnId="{F9DADB40-9EA2-4431-B0F5-BA4BEB1E42C2}">
      <dgm:prSet/>
      <dgm:spPr/>
      <dgm:t>
        <a:bodyPr/>
        <a:lstStyle/>
        <a:p>
          <a:endParaRPr lang="en-US"/>
        </a:p>
      </dgm:t>
    </dgm:pt>
    <dgm:pt modelId="{8CCA7B5D-D4AE-4186-9067-F0710B069EF2}">
      <dgm:prSet/>
      <dgm:spPr/>
      <dgm:t>
        <a:bodyPr/>
        <a:lstStyle/>
        <a:p>
          <a:pPr>
            <a:buNone/>
          </a:pPr>
          <a:r>
            <a:rPr lang="en-US" dirty="0"/>
            <a:t>Are existing skill development frameworks sufficient for emerging requirements such as hazardous material handling, digital compliance, and environmental monitoring?</a:t>
          </a:r>
        </a:p>
      </dgm:t>
    </dgm:pt>
    <dgm:pt modelId="{0436A7E9-0CCE-45ED-99C7-ED9F40ED8D7A}" type="parTrans" cxnId="{7600CF17-0AD9-4E81-9F6B-D3455D2A3A97}">
      <dgm:prSet/>
      <dgm:spPr/>
      <dgm:t>
        <a:bodyPr/>
        <a:lstStyle/>
        <a:p>
          <a:endParaRPr lang="en-US"/>
        </a:p>
      </dgm:t>
    </dgm:pt>
    <dgm:pt modelId="{3379A45B-3002-440A-A5CB-CB650055F260}" type="sibTrans" cxnId="{7600CF17-0AD9-4E81-9F6B-D3455D2A3A97}">
      <dgm:prSet/>
      <dgm:spPr/>
      <dgm:t>
        <a:bodyPr/>
        <a:lstStyle/>
        <a:p>
          <a:endParaRPr lang="en-US"/>
        </a:p>
      </dgm:t>
    </dgm:pt>
    <dgm:pt modelId="{C3A25A02-79A0-4C39-BBDA-E2B6A86A0448}">
      <dgm:prSet/>
      <dgm:spPr/>
      <dgm:t>
        <a:bodyPr/>
        <a:lstStyle/>
        <a:p>
          <a:pPr>
            <a:buNone/>
          </a:pPr>
          <a:r>
            <a:rPr lang="en-US" dirty="0"/>
            <a:t>How will data integrity, third-party verification, and audit credibility be ensured in digital IHM, SRP, and compliance reporting?</a:t>
          </a:r>
        </a:p>
      </dgm:t>
    </dgm:pt>
    <dgm:pt modelId="{00AFA0EC-B0CD-4AE8-8227-E9C08F4AEB24}" type="parTrans" cxnId="{976B6130-F607-445F-9264-1FCCAA2ED105}">
      <dgm:prSet/>
      <dgm:spPr/>
      <dgm:t>
        <a:bodyPr/>
        <a:lstStyle/>
        <a:p>
          <a:endParaRPr lang="en-US"/>
        </a:p>
      </dgm:t>
    </dgm:pt>
    <dgm:pt modelId="{D4C919ED-5772-407C-9120-2AA81CF2A1C1}" type="sibTrans" cxnId="{976B6130-F607-445F-9264-1FCCAA2ED105}">
      <dgm:prSet/>
      <dgm:spPr/>
      <dgm:t>
        <a:bodyPr/>
        <a:lstStyle/>
        <a:p>
          <a:endParaRPr lang="en-US"/>
        </a:p>
      </dgm:t>
    </dgm:pt>
    <dgm:pt modelId="{B428D2E8-C8C3-4685-80F3-A5E85127A801}">
      <dgm:prSet/>
      <dgm:spPr/>
      <dgm:t>
        <a:bodyPr/>
        <a:lstStyle/>
        <a:p>
          <a:pPr>
            <a:buNone/>
          </a:pPr>
          <a:r>
            <a:rPr lang="en-US"/>
            <a:t>Is India ready to develop credible carbon accounting methodologies for avoided emissions through ship recycling?</a:t>
          </a:r>
        </a:p>
      </dgm:t>
    </dgm:pt>
    <dgm:pt modelId="{8BA0A7A1-46DF-4F81-A405-F3E163F3C09C}" type="parTrans" cxnId="{4B2F513D-2D06-4AC8-A8F4-E9BA407DAAC7}">
      <dgm:prSet/>
      <dgm:spPr/>
      <dgm:t>
        <a:bodyPr/>
        <a:lstStyle/>
        <a:p>
          <a:endParaRPr lang="en-US"/>
        </a:p>
      </dgm:t>
    </dgm:pt>
    <dgm:pt modelId="{836F2EC8-B1BA-47DA-B353-D2C32CE1204A}" type="sibTrans" cxnId="{4B2F513D-2D06-4AC8-A8F4-E9BA407DAAC7}">
      <dgm:prSet/>
      <dgm:spPr/>
      <dgm:t>
        <a:bodyPr/>
        <a:lstStyle/>
        <a:p>
          <a:endParaRPr lang="en-US"/>
        </a:p>
      </dgm:t>
    </dgm:pt>
    <dgm:pt modelId="{C7BEB96C-8344-4006-A19D-6D9520160E79}" type="pres">
      <dgm:prSet presAssocID="{D29B461B-2A21-4572-86E9-5B8A77303C41}" presName="Name0" presStyleCnt="0">
        <dgm:presLayoutVars>
          <dgm:dir/>
          <dgm:resizeHandles val="exact"/>
        </dgm:presLayoutVars>
      </dgm:prSet>
      <dgm:spPr/>
    </dgm:pt>
    <dgm:pt modelId="{583876CA-B72E-407E-B3EA-9EBC4A150E3A}" type="pres">
      <dgm:prSet presAssocID="{011DADE2-DA32-43D6-A402-EC10C436754C}" presName="composite" presStyleCnt="0"/>
      <dgm:spPr/>
    </dgm:pt>
    <dgm:pt modelId="{5B52322D-58C2-4275-B5BB-650A1B9631AB}" type="pres">
      <dgm:prSet presAssocID="{011DADE2-DA32-43D6-A402-EC10C436754C}" presName="rect1" presStyleLbl="trAlignAcc1" presStyleIdx="0" presStyleCnt="6">
        <dgm:presLayoutVars>
          <dgm:bulletEnabled val="1"/>
        </dgm:presLayoutVars>
      </dgm:prSet>
      <dgm:spPr/>
    </dgm:pt>
    <dgm:pt modelId="{866CB342-5547-48C5-A137-6DBB1A457044}" type="pres">
      <dgm:prSet presAssocID="{011DADE2-DA32-43D6-A402-EC10C436754C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stainability with solid fill"/>
        </a:ext>
      </dgm:extLst>
    </dgm:pt>
    <dgm:pt modelId="{E695C224-5EF3-46CB-B818-04CE971EC853}" type="pres">
      <dgm:prSet presAssocID="{F60D7249-F7BC-4FDC-B92D-666E2162AC9A}" presName="sibTrans" presStyleCnt="0"/>
      <dgm:spPr/>
    </dgm:pt>
    <dgm:pt modelId="{5144D93A-7830-4AA7-9A0A-9000AE9756E4}" type="pres">
      <dgm:prSet presAssocID="{BECCFFB6-9F54-41D8-B6D2-2F9FF8F44C89}" presName="composite" presStyleCnt="0"/>
      <dgm:spPr/>
    </dgm:pt>
    <dgm:pt modelId="{82A228A6-D916-449F-8A11-89E1703C9BCB}" type="pres">
      <dgm:prSet presAssocID="{BECCFFB6-9F54-41D8-B6D2-2F9FF8F44C89}" presName="rect1" presStyleLbl="trAlignAcc1" presStyleIdx="1" presStyleCnt="6">
        <dgm:presLayoutVars>
          <dgm:bulletEnabled val="1"/>
        </dgm:presLayoutVars>
      </dgm:prSet>
      <dgm:spPr/>
    </dgm:pt>
    <dgm:pt modelId="{105CF49E-12FF-44F2-A1FA-F643657B5BDB}" type="pres">
      <dgm:prSet presAssocID="{BECCFFB6-9F54-41D8-B6D2-2F9FF8F44C89}" presName="rect2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croll with solid fill"/>
        </a:ext>
      </dgm:extLst>
    </dgm:pt>
    <dgm:pt modelId="{C894E73B-EEEC-4308-B84C-A706BC567FCF}" type="pres">
      <dgm:prSet presAssocID="{A5582F4E-AB11-445C-AC0E-AD8889C45D2E}" presName="sibTrans" presStyleCnt="0"/>
      <dgm:spPr/>
    </dgm:pt>
    <dgm:pt modelId="{FADC37D7-F3A0-47A9-94FA-44102DF6FB9D}" type="pres">
      <dgm:prSet presAssocID="{55EC038B-3DF3-4BDE-BE99-0A51BC308E37}" presName="composite" presStyleCnt="0"/>
      <dgm:spPr/>
    </dgm:pt>
    <dgm:pt modelId="{A5B5CAAF-54F8-4907-AD9F-2E2EA742A8A0}" type="pres">
      <dgm:prSet presAssocID="{55EC038B-3DF3-4BDE-BE99-0A51BC308E37}" presName="rect1" presStyleLbl="trAlignAcc1" presStyleIdx="2" presStyleCnt="6">
        <dgm:presLayoutVars>
          <dgm:bulletEnabled val="1"/>
        </dgm:presLayoutVars>
      </dgm:prSet>
      <dgm:spPr/>
    </dgm:pt>
    <dgm:pt modelId="{963E9F67-C244-469C-B740-6708C183195B}" type="pres">
      <dgm:prSet presAssocID="{55EC038B-3DF3-4BDE-BE99-0A51BC308E37}" presName="rect2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6B51D8E9-E4B6-4147-BF48-E1A5DE180C57}" type="pres">
      <dgm:prSet presAssocID="{1F36AA12-DAAD-43E2-B697-FEA427CC3987}" presName="sibTrans" presStyleCnt="0"/>
      <dgm:spPr/>
    </dgm:pt>
    <dgm:pt modelId="{FC56B2E3-1CC1-493E-A78B-98690A5D6831}" type="pres">
      <dgm:prSet presAssocID="{8CCA7B5D-D4AE-4186-9067-F0710B069EF2}" presName="composite" presStyleCnt="0"/>
      <dgm:spPr/>
    </dgm:pt>
    <dgm:pt modelId="{23E399B3-4875-4DAD-9E91-47ADD5CF38EC}" type="pres">
      <dgm:prSet presAssocID="{8CCA7B5D-D4AE-4186-9067-F0710B069EF2}" presName="rect1" presStyleLbl="trAlignAcc1" presStyleIdx="3" presStyleCnt="6">
        <dgm:presLayoutVars>
          <dgm:bulletEnabled val="1"/>
        </dgm:presLayoutVars>
      </dgm:prSet>
      <dgm:spPr/>
    </dgm:pt>
    <dgm:pt modelId="{238343A0-C4D0-4489-9DC0-A88683806D1B}" type="pres">
      <dgm:prSet presAssocID="{8CCA7B5D-D4AE-4186-9067-F0710B069EF2}" presName="rect2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2756B0BD-C711-4BE5-952D-5D8DC3AF7DF2}" type="pres">
      <dgm:prSet presAssocID="{3379A45B-3002-440A-A5CB-CB650055F260}" presName="sibTrans" presStyleCnt="0"/>
      <dgm:spPr/>
    </dgm:pt>
    <dgm:pt modelId="{72B5B8EF-48E2-4C2C-80E5-0DB62DC3656D}" type="pres">
      <dgm:prSet presAssocID="{C3A25A02-79A0-4C39-BBDA-E2B6A86A0448}" presName="composite" presStyleCnt="0"/>
      <dgm:spPr/>
    </dgm:pt>
    <dgm:pt modelId="{89127A6D-E8D0-4D38-8008-2C02A79C44DB}" type="pres">
      <dgm:prSet presAssocID="{C3A25A02-79A0-4C39-BBDA-E2B6A86A0448}" presName="rect1" presStyleLbl="trAlignAcc1" presStyleIdx="4" presStyleCnt="6">
        <dgm:presLayoutVars>
          <dgm:bulletEnabled val="1"/>
        </dgm:presLayoutVars>
      </dgm:prSet>
      <dgm:spPr/>
    </dgm:pt>
    <dgm:pt modelId="{9590888B-7233-4E92-AA81-EEB0CE03A4C4}" type="pres">
      <dgm:prSet presAssocID="{C3A25A02-79A0-4C39-BBDA-E2B6A86A0448}" presName="rect2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7115E44C-3FA4-43E5-9104-10C1AE956D86}" type="pres">
      <dgm:prSet presAssocID="{D4C919ED-5772-407C-9120-2AA81CF2A1C1}" presName="sibTrans" presStyleCnt="0"/>
      <dgm:spPr/>
    </dgm:pt>
    <dgm:pt modelId="{51C2BB2E-8A87-44CE-8620-850FBE2FE5E3}" type="pres">
      <dgm:prSet presAssocID="{B428D2E8-C8C3-4685-80F3-A5E85127A801}" presName="composite" presStyleCnt="0"/>
      <dgm:spPr/>
    </dgm:pt>
    <dgm:pt modelId="{A425CF06-0F7E-4E1D-926F-2359C5BD23E6}" type="pres">
      <dgm:prSet presAssocID="{B428D2E8-C8C3-4685-80F3-A5E85127A801}" presName="rect1" presStyleLbl="trAlignAcc1" presStyleIdx="5" presStyleCnt="6">
        <dgm:presLayoutVars>
          <dgm:bulletEnabled val="1"/>
        </dgm:presLayoutVars>
      </dgm:prSet>
      <dgm:spPr/>
    </dgm:pt>
    <dgm:pt modelId="{DD743CC5-DF57-4788-AA56-83D2385922BA}" type="pres">
      <dgm:prSet presAssocID="{B428D2E8-C8C3-4685-80F3-A5E85127A801}" presName="rect2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lculator with solid fill"/>
        </a:ext>
      </dgm:extLst>
    </dgm:pt>
  </dgm:ptLst>
  <dgm:cxnLst>
    <dgm:cxn modelId="{9BA49609-3EEB-4BBD-BAD9-AA47CB3E867D}" type="presOf" srcId="{C3A25A02-79A0-4C39-BBDA-E2B6A86A0448}" destId="{89127A6D-E8D0-4D38-8008-2C02A79C44DB}" srcOrd="0" destOrd="0" presId="urn:microsoft.com/office/officeart/2008/layout/PictureStrips"/>
    <dgm:cxn modelId="{7600CF17-0AD9-4E81-9F6B-D3455D2A3A97}" srcId="{D29B461B-2A21-4572-86E9-5B8A77303C41}" destId="{8CCA7B5D-D4AE-4186-9067-F0710B069EF2}" srcOrd="3" destOrd="0" parTransId="{0436A7E9-0CCE-45ED-99C7-ED9F40ED8D7A}" sibTransId="{3379A45B-3002-440A-A5CB-CB650055F260}"/>
    <dgm:cxn modelId="{976B6130-F607-445F-9264-1FCCAA2ED105}" srcId="{D29B461B-2A21-4572-86E9-5B8A77303C41}" destId="{C3A25A02-79A0-4C39-BBDA-E2B6A86A0448}" srcOrd="4" destOrd="0" parTransId="{00AFA0EC-B0CD-4AE8-8227-E9C08F4AEB24}" sibTransId="{D4C919ED-5772-407C-9120-2AA81CF2A1C1}"/>
    <dgm:cxn modelId="{4B2F513D-2D06-4AC8-A8F4-E9BA407DAAC7}" srcId="{D29B461B-2A21-4572-86E9-5B8A77303C41}" destId="{B428D2E8-C8C3-4685-80F3-A5E85127A801}" srcOrd="5" destOrd="0" parTransId="{8BA0A7A1-46DF-4F81-A405-F3E163F3C09C}" sibTransId="{836F2EC8-B1BA-47DA-B353-D2C32CE1204A}"/>
    <dgm:cxn modelId="{F9DADB40-9EA2-4431-B0F5-BA4BEB1E42C2}" srcId="{D29B461B-2A21-4572-86E9-5B8A77303C41}" destId="{55EC038B-3DF3-4BDE-BE99-0A51BC308E37}" srcOrd="2" destOrd="0" parTransId="{855D57AB-13D6-4DB7-BC53-89ACD0320879}" sibTransId="{1F36AA12-DAAD-43E2-B697-FEA427CC3987}"/>
    <dgm:cxn modelId="{867A2B5E-72C7-40C0-9172-3D0D67F416D0}" type="presOf" srcId="{011DADE2-DA32-43D6-A402-EC10C436754C}" destId="{5B52322D-58C2-4275-B5BB-650A1B9631AB}" srcOrd="0" destOrd="0" presId="urn:microsoft.com/office/officeart/2008/layout/PictureStrips"/>
    <dgm:cxn modelId="{B3B96D6A-D77F-4DEA-802D-E1924E8C9C01}" type="presOf" srcId="{B428D2E8-C8C3-4685-80F3-A5E85127A801}" destId="{A425CF06-0F7E-4E1D-926F-2359C5BD23E6}" srcOrd="0" destOrd="0" presId="urn:microsoft.com/office/officeart/2008/layout/PictureStrips"/>
    <dgm:cxn modelId="{F05ADF6C-048E-4D98-B938-9C3D5C76FF07}" type="presOf" srcId="{55EC038B-3DF3-4BDE-BE99-0A51BC308E37}" destId="{A5B5CAAF-54F8-4907-AD9F-2E2EA742A8A0}" srcOrd="0" destOrd="0" presId="urn:microsoft.com/office/officeart/2008/layout/PictureStrips"/>
    <dgm:cxn modelId="{D7F6914F-3DE5-47F9-8C61-28DDC3CA298A}" type="presOf" srcId="{D29B461B-2A21-4572-86E9-5B8A77303C41}" destId="{C7BEB96C-8344-4006-A19D-6D9520160E79}" srcOrd="0" destOrd="0" presId="urn:microsoft.com/office/officeart/2008/layout/PictureStrips"/>
    <dgm:cxn modelId="{7FE5DE8F-7268-4D7A-A097-CD8722D8CB40}" type="presOf" srcId="{8CCA7B5D-D4AE-4186-9067-F0710B069EF2}" destId="{23E399B3-4875-4DAD-9E91-47ADD5CF38EC}" srcOrd="0" destOrd="0" presId="urn:microsoft.com/office/officeart/2008/layout/PictureStrips"/>
    <dgm:cxn modelId="{5876C2A3-8DF6-4134-B32B-A96CBF3B239F}" srcId="{D29B461B-2A21-4572-86E9-5B8A77303C41}" destId="{BECCFFB6-9F54-41D8-B6D2-2F9FF8F44C89}" srcOrd="1" destOrd="0" parTransId="{22D966B5-E893-44DD-9AF8-7411306B6679}" sibTransId="{A5582F4E-AB11-445C-AC0E-AD8889C45D2E}"/>
    <dgm:cxn modelId="{94C714AE-AC7C-4E92-8668-CEF10FC9594D}" srcId="{D29B461B-2A21-4572-86E9-5B8A77303C41}" destId="{011DADE2-DA32-43D6-A402-EC10C436754C}" srcOrd="0" destOrd="0" parTransId="{F6DE4185-3419-4DD5-B461-5B9CA8761E5D}" sibTransId="{F60D7249-F7BC-4FDC-B92D-666E2162AC9A}"/>
    <dgm:cxn modelId="{35424FB7-30A2-416A-9DC4-598B075F3185}" type="presOf" srcId="{BECCFFB6-9F54-41D8-B6D2-2F9FF8F44C89}" destId="{82A228A6-D916-449F-8A11-89E1703C9BCB}" srcOrd="0" destOrd="0" presId="urn:microsoft.com/office/officeart/2008/layout/PictureStrips"/>
    <dgm:cxn modelId="{E4E35AFD-2495-4D6D-981E-32B3A895E753}" type="presParOf" srcId="{C7BEB96C-8344-4006-A19D-6D9520160E79}" destId="{583876CA-B72E-407E-B3EA-9EBC4A150E3A}" srcOrd="0" destOrd="0" presId="urn:microsoft.com/office/officeart/2008/layout/PictureStrips"/>
    <dgm:cxn modelId="{1E8C791D-BC5E-4922-B9F7-7E16232FBF0B}" type="presParOf" srcId="{583876CA-B72E-407E-B3EA-9EBC4A150E3A}" destId="{5B52322D-58C2-4275-B5BB-650A1B9631AB}" srcOrd="0" destOrd="0" presId="urn:microsoft.com/office/officeart/2008/layout/PictureStrips"/>
    <dgm:cxn modelId="{9F8735E1-4998-4FDD-AF74-1F48F8305FBD}" type="presParOf" srcId="{583876CA-B72E-407E-B3EA-9EBC4A150E3A}" destId="{866CB342-5547-48C5-A137-6DBB1A457044}" srcOrd="1" destOrd="0" presId="urn:microsoft.com/office/officeart/2008/layout/PictureStrips"/>
    <dgm:cxn modelId="{60FD785F-7E47-4467-80B2-66D008DD96C6}" type="presParOf" srcId="{C7BEB96C-8344-4006-A19D-6D9520160E79}" destId="{E695C224-5EF3-46CB-B818-04CE971EC853}" srcOrd="1" destOrd="0" presId="urn:microsoft.com/office/officeart/2008/layout/PictureStrips"/>
    <dgm:cxn modelId="{9226517D-E0AD-4E43-B32E-06CD8927ECB5}" type="presParOf" srcId="{C7BEB96C-8344-4006-A19D-6D9520160E79}" destId="{5144D93A-7830-4AA7-9A0A-9000AE9756E4}" srcOrd="2" destOrd="0" presId="urn:microsoft.com/office/officeart/2008/layout/PictureStrips"/>
    <dgm:cxn modelId="{3473AD15-55B5-4E61-809F-8FAD2441DC63}" type="presParOf" srcId="{5144D93A-7830-4AA7-9A0A-9000AE9756E4}" destId="{82A228A6-D916-449F-8A11-89E1703C9BCB}" srcOrd="0" destOrd="0" presId="urn:microsoft.com/office/officeart/2008/layout/PictureStrips"/>
    <dgm:cxn modelId="{A372B7D3-E1F1-4E0B-BFB2-EFB2DBA609A6}" type="presParOf" srcId="{5144D93A-7830-4AA7-9A0A-9000AE9756E4}" destId="{105CF49E-12FF-44F2-A1FA-F643657B5BDB}" srcOrd="1" destOrd="0" presId="urn:microsoft.com/office/officeart/2008/layout/PictureStrips"/>
    <dgm:cxn modelId="{0A78BF56-50F7-4729-908B-377C4AB713B8}" type="presParOf" srcId="{C7BEB96C-8344-4006-A19D-6D9520160E79}" destId="{C894E73B-EEEC-4308-B84C-A706BC567FCF}" srcOrd="3" destOrd="0" presId="urn:microsoft.com/office/officeart/2008/layout/PictureStrips"/>
    <dgm:cxn modelId="{E9C75396-2D36-4DB3-9738-0223EAE12782}" type="presParOf" srcId="{C7BEB96C-8344-4006-A19D-6D9520160E79}" destId="{FADC37D7-F3A0-47A9-94FA-44102DF6FB9D}" srcOrd="4" destOrd="0" presId="urn:microsoft.com/office/officeart/2008/layout/PictureStrips"/>
    <dgm:cxn modelId="{2C219347-C482-4299-8C45-97DB89378B16}" type="presParOf" srcId="{FADC37D7-F3A0-47A9-94FA-44102DF6FB9D}" destId="{A5B5CAAF-54F8-4907-AD9F-2E2EA742A8A0}" srcOrd="0" destOrd="0" presId="urn:microsoft.com/office/officeart/2008/layout/PictureStrips"/>
    <dgm:cxn modelId="{7E8E68F3-7302-4E0D-9442-1B74FE8FA8DA}" type="presParOf" srcId="{FADC37D7-F3A0-47A9-94FA-44102DF6FB9D}" destId="{963E9F67-C244-469C-B740-6708C183195B}" srcOrd="1" destOrd="0" presId="urn:microsoft.com/office/officeart/2008/layout/PictureStrips"/>
    <dgm:cxn modelId="{2F9FC7EB-6FC4-492E-933D-BB79895CB376}" type="presParOf" srcId="{C7BEB96C-8344-4006-A19D-6D9520160E79}" destId="{6B51D8E9-E4B6-4147-BF48-E1A5DE180C57}" srcOrd="5" destOrd="0" presId="urn:microsoft.com/office/officeart/2008/layout/PictureStrips"/>
    <dgm:cxn modelId="{EE728DDC-0038-4FCC-875E-F16CDDBC77DD}" type="presParOf" srcId="{C7BEB96C-8344-4006-A19D-6D9520160E79}" destId="{FC56B2E3-1CC1-493E-A78B-98690A5D6831}" srcOrd="6" destOrd="0" presId="urn:microsoft.com/office/officeart/2008/layout/PictureStrips"/>
    <dgm:cxn modelId="{FF42BEB3-9E98-45E6-A505-3CEA147834A9}" type="presParOf" srcId="{FC56B2E3-1CC1-493E-A78B-98690A5D6831}" destId="{23E399B3-4875-4DAD-9E91-47ADD5CF38EC}" srcOrd="0" destOrd="0" presId="urn:microsoft.com/office/officeart/2008/layout/PictureStrips"/>
    <dgm:cxn modelId="{B4DFEA89-D678-42FF-A018-134493F1E086}" type="presParOf" srcId="{FC56B2E3-1CC1-493E-A78B-98690A5D6831}" destId="{238343A0-C4D0-4489-9DC0-A88683806D1B}" srcOrd="1" destOrd="0" presId="urn:microsoft.com/office/officeart/2008/layout/PictureStrips"/>
    <dgm:cxn modelId="{44E8F0A6-AD49-47D3-A721-18CD138F5FCA}" type="presParOf" srcId="{C7BEB96C-8344-4006-A19D-6D9520160E79}" destId="{2756B0BD-C711-4BE5-952D-5D8DC3AF7DF2}" srcOrd="7" destOrd="0" presId="urn:microsoft.com/office/officeart/2008/layout/PictureStrips"/>
    <dgm:cxn modelId="{9707A8CA-CC38-43BD-8346-FEF311050C45}" type="presParOf" srcId="{C7BEB96C-8344-4006-A19D-6D9520160E79}" destId="{72B5B8EF-48E2-4C2C-80E5-0DB62DC3656D}" srcOrd="8" destOrd="0" presId="urn:microsoft.com/office/officeart/2008/layout/PictureStrips"/>
    <dgm:cxn modelId="{CD56AA9F-F58E-472F-973C-AF89ED04A10E}" type="presParOf" srcId="{72B5B8EF-48E2-4C2C-80E5-0DB62DC3656D}" destId="{89127A6D-E8D0-4D38-8008-2C02A79C44DB}" srcOrd="0" destOrd="0" presId="urn:microsoft.com/office/officeart/2008/layout/PictureStrips"/>
    <dgm:cxn modelId="{DCE9368B-0200-414F-9E73-A9592AAC9307}" type="presParOf" srcId="{72B5B8EF-48E2-4C2C-80E5-0DB62DC3656D}" destId="{9590888B-7233-4E92-AA81-EEB0CE03A4C4}" srcOrd="1" destOrd="0" presId="urn:microsoft.com/office/officeart/2008/layout/PictureStrips"/>
    <dgm:cxn modelId="{532E6279-160B-4290-B9B5-A93F46021819}" type="presParOf" srcId="{C7BEB96C-8344-4006-A19D-6D9520160E79}" destId="{7115E44C-3FA4-43E5-9104-10C1AE956D86}" srcOrd="9" destOrd="0" presId="urn:microsoft.com/office/officeart/2008/layout/PictureStrips"/>
    <dgm:cxn modelId="{68F917F1-8540-456C-AC9A-A0013D4B10AC}" type="presParOf" srcId="{C7BEB96C-8344-4006-A19D-6D9520160E79}" destId="{51C2BB2E-8A87-44CE-8620-850FBE2FE5E3}" srcOrd="10" destOrd="0" presId="urn:microsoft.com/office/officeart/2008/layout/PictureStrips"/>
    <dgm:cxn modelId="{D960F284-F068-4E96-A021-0AB529301146}" type="presParOf" srcId="{51C2BB2E-8A87-44CE-8620-850FBE2FE5E3}" destId="{A425CF06-0F7E-4E1D-926F-2359C5BD23E6}" srcOrd="0" destOrd="0" presId="urn:microsoft.com/office/officeart/2008/layout/PictureStrips"/>
    <dgm:cxn modelId="{9D2EDB18-5326-43EF-B832-B72677316EDA}" type="presParOf" srcId="{51C2BB2E-8A87-44CE-8620-850FBE2FE5E3}" destId="{DD743CC5-DF57-4788-AA56-83D2385922B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50631-ED4A-43D1-8765-FA7A6C74387C}">
      <dsp:nvSpPr>
        <dsp:cNvPr id="0" name=""/>
        <dsp:cNvSpPr/>
      </dsp:nvSpPr>
      <dsp:spPr>
        <a:xfrm>
          <a:off x="2102006" y="572559"/>
          <a:ext cx="3706842" cy="115838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61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Maritime Amrit Kaal Vision 2047</a:t>
          </a:r>
        </a:p>
      </dsp:txBody>
      <dsp:txXfrm>
        <a:off x="2102006" y="572559"/>
        <a:ext cx="3706842" cy="1158388"/>
      </dsp:txXfrm>
    </dsp:sp>
    <dsp:sp modelId="{DD1A16F8-4CA0-47CC-A8AC-CD341F561284}">
      <dsp:nvSpPr>
        <dsp:cNvPr id="0" name=""/>
        <dsp:cNvSpPr/>
      </dsp:nvSpPr>
      <dsp:spPr>
        <a:xfrm>
          <a:off x="1947554" y="405236"/>
          <a:ext cx="810871" cy="1216307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6177" r="-6177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5C578-C99F-4CB0-B9B0-BBDDDDCE7104}">
      <dsp:nvSpPr>
        <dsp:cNvPr id="0" name=""/>
        <dsp:cNvSpPr/>
      </dsp:nvSpPr>
      <dsp:spPr>
        <a:xfrm>
          <a:off x="6095872" y="572559"/>
          <a:ext cx="3706842" cy="115838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61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Maritime India Vision 2030</a:t>
          </a:r>
        </a:p>
      </dsp:txBody>
      <dsp:txXfrm>
        <a:off x="6095872" y="572559"/>
        <a:ext cx="3706842" cy="1158388"/>
      </dsp:txXfrm>
    </dsp:sp>
    <dsp:sp modelId="{6F92250B-D859-4B74-A326-CC762C29FB00}">
      <dsp:nvSpPr>
        <dsp:cNvPr id="0" name=""/>
        <dsp:cNvSpPr/>
      </dsp:nvSpPr>
      <dsp:spPr>
        <a:xfrm>
          <a:off x="5941420" y="405236"/>
          <a:ext cx="810871" cy="1216307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6177" r="-6177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CD571-1ED6-41F1-A0A5-43A5191DD44C}">
      <dsp:nvSpPr>
        <dsp:cNvPr id="0" name=""/>
        <dsp:cNvSpPr/>
      </dsp:nvSpPr>
      <dsp:spPr>
        <a:xfrm>
          <a:off x="161305" y="2030841"/>
          <a:ext cx="3706842" cy="115838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61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Recycling of Ships Act, 2019</a:t>
          </a:r>
        </a:p>
      </dsp:txBody>
      <dsp:txXfrm>
        <a:off x="161305" y="2030841"/>
        <a:ext cx="3706842" cy="1158388"/>
      </dsp:txXfrm>
    </dsp:sp>
    <dsp:sp modelId="{071B60E8-9EBE-44A0-A816-6F65088FC8DE}">
      <dsp:nvSpPr>
        <dsp:cNvPr id="0" name=""/>
        <dsp:cNvSpPr/>
      </dsp:nvSpPr>
      <dsp:spPr>
        <a:xfrm>
          <a:off x="6854" y="1863518"/>
          <a:ext cx="810871" cy="121630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2FE33-3DB9-4933-BDC1-3FAA56F78825}">
      <dsp:nvSpPr>
        <dsp:cNvPr id="0" name=""/>
        <dsp:cNvSpPr/>
      </dsp:nvSpPr>
      <dsp:spPr>
        <a:xfrm>
          <a:off x="4150673" y="2045274"/>
          <a:ext cx="3598876" cy="112464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762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Ship Breaking Code, 2013</a:t>
          </a:r>
        </a:p>
      </dsp:txBody>
      <dsp:txXfrm>
        <a:off x="4150673" y="2045274"/>
        <a:ext cx="3598876" cy="1124648"/>
      </dsp:txXfrm>
    </dsp:sp>
    <dsp:sp modelId="{AB799D95-8624-4849-8A4F-43442E45CA51}">
      <dsp:nvSpPr>
        <dsp:cNvPr id="0" name=""/>
        <dsp:cNvSpPr/>
      </dsp:nvSpPr>
      <dsp:spPr>
        <a:xfrm>
          <a:off x="4000720" y="1882825"/>
          <a:ext cx="787254" cy="118088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8660" t="7013" r="-32513" b="-50464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8356D-F90D-438E-BDFE-527952D84C2E}">
      <dsp:nvSpPr>
        <dsp:cNvPr id="0" name=""/>
        <dsp:cNvSpPr/>
      </dsp:nvSpPr>
      <dsp:spPr>
        <a:xfrm>
          <a:off x="8036572" y="2030841"/>
          <a:ext cx="3706842" cy="115838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61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Gujarat Maritime Board Ship Recycling Regulations, 2015</a:t>
          </a:r>
        </a:p>
      </dsp:txBody>
      <dsp:txXfrm>
        <a:off x="8036572" y="2030841"/>
        <a:ext cx="3706842" cy="1158388"/>
      </dsp:txXfrm>
    </dsp:sp>
    <dsp:sp modelId="{5DC16709-2BCD-493B-A16C-DD473B85CABC}">
      <dsp:nvSpPr>
        <dsp:cNvPr id="0" name=""/>
        <dsp:cNvSpPr/>
      </dsp:nvSpPr>
      <dsp:spPr>
        <a:xfrm>
          <a:off x="7882121" y="1863518"/>
          <a:ext cx="810871" cy="1216307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l="-13522" t="-11190" r="-21064" b="-100369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50631-ED4A-43D1-8765-FA7A6C74387C}">
      <dsp:nvSpPr>
        <dsp:cNvPr id="0" name=""/>
        <dsp:cNvSpPr/>
      </dsp:nvSpPr>
      <dsp:spPr>
        <a:xfrm>
          <a:off x="348752" y="384389"/>
          <a:ext cx="3455398" cy="1079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393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Hong Kong Convention</a:t>
          </a:r>
        </a:p>
      </dsp:txBody>
      <dsp:txXfrm>
        <a:off x="348752" y="384389"/>
        <a:ext cx="3455398" cy="1079811"/>
      </dsp:txXfrm>
    </dsp:sp>
    <dsp:sp modelId="{DD1A16F8-4CA0-47CC-A8AC-CD341F561284}">
      <dsp:nvSpPr>
        <dsp:cNvPr id="0" name=""/>
        <dsp:cNvSpPr/>
      </dsp:nvSpPr>
      <dsp:spPr>
        <a:xfrm>
          <a:off x="204778" y="228417"/>
          <a:ext cx="755868" cy="113380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DD483-C0C7-42D6-A593-7CF165876DF7}">
      <dsp:nvSpPr>
        <dsp:cNvPr id="0" name=""/>
        <dsp:cNvSpPr/>
      </dsp:nvSpPr>
      <dsp:spPr>
        <a:xfrm>
          <a:off x="4076526" y="384681"/>
          <a:ext cx="3453216" cy="10791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931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EU-SRR</a:t>
          </a:r>
        </a:p>
      </dsp:txBody>
      <dsp:txXfrm>
        <a:off x="4076526" y="384681"/>
        <a:ext cx="3453216" cy="1079130"/>
      </dsp:txXfrm>
    </dsp:sp>
    <dsp:sp modelId="{439DB15C-7060-4C62-A89C-5E43892EE628}">
      <dsp:nvSpPr>
        <dsp:cNvPr id="0" name=""/>
        <dsp:cNvSpPr/>
      </dsp:nvSpPr>
      <dsp:spPr>
        <a:xfrm>
          <a:off x="3932642" y="228807"/>
          <a:ext cx="755391" cy="1133086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93982" r="-93982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F5110-D461-4C6E-B191-B79C2E19CE1C}">
      <dsp:nvSpPr>
        <dsp:cNvPr id="0" name=""/>
        <dsp:cNvSpPr/>
      </dsp:nvSpPr>
      <dsp:spPr>
        <a:xfrm>
          <a:off x="7801572" y="386430"/>
          <a:ext cx="3440133" cy="1075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162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Basel Convention</a:t>
          </a:r>
        </a:p>
      </dsp:txBody>
      <dsp:txXfrm>
        <a:off x="7801572" y="386430"/>
        <a:ext cx="3440133" cy="1075041"/>
      </dsp:txXfrm>
    </dsp:sp>
    <dsp:sp modelId="{52DCB121-E6D6-44A5-8CA5-3F527F003411}">
      <dsp:nvSpPr>
        <dsp:cNvPr id="0" name=""/>
        <dsp:cNvSpPr/>
      </dsp:nvSpPr>
      <dsp:spPr>
        <a:xfrm>
          <a:off x="7658233" y="231146"/>
          <a:ext cx="752529" cy="1128793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3090" r="-309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322D-58C2-4275-B5BB-650A1B9631AB}">
      <dsp:nvSpPr>
        <dsp:cNvPr id="0" name=""/>
        <dsp:cNvSpPr/>
      </dsp:nvSpPr>
      <dsp:spPr>
        <a:xfrm>
          <a:off x="219713" y="39005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can NGSP better prevent lifecycle leakage, where gains from green ships and green ports are diluted at end-of-life?</a:t>
          </a:r>
          <a:endParaRPr lang="en-US" sz="1800" kern="1200" dirty="0"/>
        </a:p>
      </dsp:txBody>
      <dsp:txXfrm>
        <a:off x="219713" y="390057"/>
        <a:ext cx="5141524" cy="1606726"/>
      </dsp:txXfrm>
    </dsp:sp>
    <dsp:sp modelId="{866CB342-5547-48C5-A137-6DBB1A457044}">
      <dsp:nvSpPr>
        <dsp:cNvPr id="0" name=""/>
        <dsp:cNvSpPr/>
      </dsp:nvSpPr>
      <dsp:spPr>
        <a:xfrm>
          <a:off x="5483" y="157974"/>
          <a:ext cx="1124708" cy="1687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28A6-D916-449F-8A11-89E1703C9BCB}">
      <dsp:nvSpPr>
        <dsp:cNvPr id="0" name=""/>
        <dsp:cNvSpPr/>
      </dsp:nvSpPr>
      <dsp:spPr>
        <a:xfrm>
          <a:off x="5876695" y="39005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 the proposed certification parameters—environmental safeguards, worker welfare, hazardous material control, and digital reporting—sufficiently measurable and auditable</a:t>
          </a:r>
        </a:p>
      </dsp:txBody>
      <dsp:txXfrm>
        <a:off x="5876695" y="390057"/>
        <a:ext cx="5141524" cy="1606726"/>
      </dsp:txXfrm>
    </dsp:sp>
    <dsp:sp modelId="{105CF49E-12FF-44F2-A1FA-F643657B5BDB}">
      <dsp:nvSpPr>
        <dsp:cNvPr id="0" name=""/>
        <dsp:cNvSpPr/>
      </dsp:nvSpPr>
      <dsp:spPr>
        <a:xfrm>
          <a:off x="5662465" y="157974"/>
          <a:ext cx="1124708" cy="1687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5CAAF-54F8-4907-AD9F-2E2EA742A8A0}">
      <dsp:nvSpPr>
        <dsp:cNvPr id="0" name=""/>
        <dsp:cNvSpPr/>
      </dsp:nvSpPr>
      <dsp:spPr>
        <a:xfrm>
          <a:off x="219713" y="241274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 the short-, medium-, and long-term timelines (2026–2070) realistic for yard </a:t>
          </a:r>
          <a:r>
            <a:rPr lang="en-US" sz="1800" kern="1200" dirty="0" err="1"/>
            <a:t>modernisation</a:t>
          </a:r>
          <a:r>
            <a:rPr lang="en-US" sz="1800" kern="1200" dirty="0"/>
            <a:t>, particularly for smaller and mid-sized yards?</a:t>
          </a:r>
        </a:p>
      </dsp:txBody>
      <dsp:txXfrm>
        <a:off x="219713" y="2412747"/>
        <a:ext cx="5141524" cy="1606726"/>
      </dsp:txXfrm>
    </dsp:sp>
    <dsp:sp modelId="{963E9F67-C244-469C-B740-6708C183195B}">
      <dsp:nvSpPr>
        <dsp:cNvPr id="0" name=""/>
        <dsp:cNvSpPr/>
      </dsp:nvSpPr>
      <dsp:spPr>
        <a:xfrm>
          <a:off x="5483" y="2180664"/>
          <a:ext cx="1124708" cy="1687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99B3-4875-4DAD-9E91-47ADD5CF38EC}">
      <dsp:nvSpPr>
        <dsp:cNvPr id="0" name=""/>
        <dsp:cNvSpPr/>
      </dsp:nvSpPr>
      <dsp:spPr>
        <a:xfrm>
          <a:off x="5876695" y="241274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 existing skill development frameworks sufficient for emerging requirements such as hazardous material handling, digital compliance, and environmental monitoring?</a:t>
          </a:r>
        </a:p>
      </dsp:txBody>
      <dsp:txXfrm>
        <a:off x="5876695" y="2412747"/>
        <a:ext cx="5141524" cy="1606726"/>
      </dsp:txXfrm>
    </dsp:sp>
    <dsp:sp modelId="{238343A0-C4D0-4489-9DC0-A88683806D1B}">
      <dsp:nvSpPr>
        <dsp:cNvPr id="0" name=""/>
        <dsp:cNvSpPr/>
      </dsp:nvSpPr>
      <dsp:spPr>
        <a:xfrm>
          <a:off x="5662465" y="2180664"/>
          <a:ext cx="1124708" cy="1687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7A6D-E8D0-4D38-8008-2C02A79C44DB}">
      <dsp:nvSpPr>
        <dsp:cNvPr id="0" name=""/>
        <dsp:cNvSpPr/>
      </dsp:nvSpPr>
      <dsp:spPr>
        <a:xfrm>
          <a:off x="219713" y="443543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will data integrity, third-party verification, and audit credibility be ensured in digital IHM, SRP, and compliance reporting?</a:t>
          </a:r>
        </a:p>
      </dsp:txBody>
      <dsp:txXfrm>
        <a:off x="219713" y="4435437"/>
        <a:ext cx="5141524" cy="1606726"/>
      </dsp:txXfrm>
    </dsp:sp>
    <dsp:sp modelId="{9590888B-7233-4E92-AA81-EEB0CE03A4C4}">
      <dsp:nvSpPr>
        <dsp:cNvPr id="0" name=""/>
        <dsp:cNvSpPr/>
      </dsp:nvSpPr>
      <dsp:spPr>
        <a:xfrm>
          <a:off x="5483" y="4203354"/>
          <a:ext cx="1124708" cy="16870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5CF06-0F7E-4E1D-926F-2359C5BD23E6}">
      <dsp:nvSpPr>
        <dsp:cNvPr id="0" name=""/>
        <dsp:cNvSpPr/>
      </dsp:nvSpPr>
      <dsp:spPr>
        <a:xfrm>
          <a:off x="5876695" y="4435437"/>
          <a:ext cx="5141524" cy="1606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8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India ready to develop credible carbon accounting methodologies for avoided emissions through ship recycling?</a:t>
          </a:r>
        </a:p>
      </dsp:txBody>
      <dsp:txXfrm>
        <a:off x="5876695" y="4435437"/>
        <a:ext cx="5141524" cy="1606726"/>
      </dsp:txXfrm>
    </dsp:sp>
    <dsp:sp modelId="{DD743CC5-DF57-4788-AA56-83D2385922BA}">
      <dsp:nvSpPr>
        <dsp:cNvPr id="0" name=""/>
        <dsp:cNvSpPr/>
      </dsp:nvSpPr>
      <dsp:spPr>
        <a:xfrm>
          <a:off x="5662465" y="4203354"/>
          <a:ext cx="1124708" cy="16870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1517-C531-4FDC-9050-1C745A8718FB}" type="datetimeFigureOut">
              <a:rPr lang="en-IN" smtClean="0"/>
              <a:t>09-01-2026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324C5-FF8F-4DB2-9F38-970961F59F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78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45A1-5F7E-EC3C-9D74-3007C68E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36A7C-BFAE-12BB-E3AD-0A4266F1D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24EDD-53F3-3E2F-BF23-5F3D77265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D700E-4EB9-444A-9A33-E2789CD24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1386-07C9-3C5F-16C7-F809A2145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79CE28-56C3-4B81-94D7-8B118BA8B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210C0-00BA-F804-4257-53AB3D5F3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9F49-D892-576F-D1FF-1CCBD8DCB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15DD-7E9A-F4C1-CF52-03C2B1F03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224EB-E9E6-E282-2D0B-62EB649D6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E1D9A-E0E1-5E7A-2E13-787BCCED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3A51-DF4A-AB87-FD97-86648F7D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037-7C36-BECC-C6BE-00515BD1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10CF-F469-A67A-C737-F26672D5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0EFA8-502B-4C0E-24BA-E92D95DA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13C7-83F8-DF2F-311E-5D34EDC3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FDEA-3DB9-FB98-996F-2BF0A819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8266-F0B1-C5E4-B400-6D1D4AA3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7B047-36A7-EB5B-209D-AAAD368B1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BB2C3-47EB-06CD-B325-FB4D080CD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20CEF-20B8-4D3D-5D1B-30B4FC7D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FA4F0-3991-5D52-19B5-2A2E08A5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328E-3C2B-0EAC-8521-0D022FC7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BE18-1F80-4A8B-620C-3CC1F5A7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9EB1-C96C-EFE4-21B5-B239E2C1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476D-A854-7556-49A7-C832F481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9232-E8DE-32E9-2275-116ACD69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93271-8957-6BA5-C5CB-1CDB8ECD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2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6554-77D2-C6B0-35E4-F6D1374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6494-8928-CBC1-68DF-5803393DB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6849A-48C0-4D64-4A1B-D9D6E8C4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DC2D-BE3C-6C99-215B-05CEED6C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40E7-A15C-3D4B-87DD-334A1692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BA89-F20C-7AED-0727-FB0B059F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0275-5FC9-905D-0E1B-E637CE50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16E54-CF0A-96A2-52BC-CD2D6A0E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2DFD9-D782-53BB-BD7A-0464131B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F9997-997E-274F-DD7B-7D934920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B2F91-5F80-5FFD-B025-7FB06AF6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DE23-52E5-06BC-4DF0-9652F468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22DAD-6CBD-C7CA-D968-16F33FF2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40E72-A564-CC8C-3F5B-7FF54F4DC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6751F-3155-3543-225F-12B1B8676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2D9DA-57DC-8094-57AA-7D2068A1A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4916D-679B-574A-2AD4-A4A25D48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AA273-21F0-FDB6-802E-6AC83480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3BB4E-5B7A-497D-D546-C2DD3EB7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D2C3-AF63-3288-2308-3421D0A9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40FB1-DA03-F2EC-485D-262F9834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78E7B-6A68-4B7D-1C80-C989B76F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13750-F88A-D0B5-509D-CBD11B4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E381A-E496-B241-A397-B5FEA62D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B8261-07E7-35DE-5E87-F2E1EA9D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047E5-4BEA-C51F-23A8-BD0A71BC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8EE0-33D9-3353-03BF-3858C7E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B984-C02E-D884-FD7E-19594B35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3E11-DE59-7F5A-8AFE-4B8CB67CF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352E5-1D17-B42C-405D-AFBD5AC0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C8852-D5B4-E424-FA8B-5B495A3B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BDF0-10B3-E3A4-E7F3-FCD77C03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C01B-9AF1-9238-D4EA-15861BA9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90A32-C699-6BF4-8269-648E8050F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3A5E7-9469-58D4-FDA5-FDC590538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3C1D9-6FBE-D4E5-FBF5-B4F26889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AD7E-246F-5162-0079-EC4A2FC0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D655E-4A8E-6753-83EF-F64F591C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26559-0DD6-1901-7F15-DF8FA636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06F65-B922-8C47-EF19-F4B372885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CE465-6EA2-61B4-F00F-4C2E61F70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D4316-74BA-4CE0-A95F-BAB22877CED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2E8F-C778-ABEB-C55D-1C51278CD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C385-4B70-E28E-F554-751BD5F2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37429-1AFF-47A2-A5B4-46722A81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7.sv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1" y="640354"/>
            <a:ext cx="2940959" cy="765455"/>
          </a:xfrm>
          <a:custGeom>
            <a:avLst/>
            <a:gdLst/>
            <a:ahLst/>
            <a:cxnLst/>
            <a:rect l="l" t="t" r="r" b="b"/>
            <a:pathLst>
              <a:path w="4411439" h="1148183">
                <a:moveTo>
                  <a:pt x="0" y="0"/>
                </a:moveTo>
                <a:lnTo>
                  <a:pt x="4411439" y="0"/>
                </a:lnTo>
                <a:lnTo>
                  <a:pt x="4411439" y="1148183"/>
                </a:lnTo>
                <a:lnTo>
                  <a:pt x="0" y="1148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37653" y="0"/>
            <a:ext cx="5554347" cy="6858000"/>
            <a:chOff x="0" y="0"/>
            <a:chExt cx="6350000" cy="7840399"/>
          </a:xfrm>
        </p:grpSpPr>
        <p:sp>
          <p:nvSpPr>
            <p:cNvPr id="4" name="Freeform 4"/>
            <p:cNvSpPr/>
            <p:nvPr/>
          </p:nvSpPr>
          <p:spPr>
            <a:xfrm>
              <a:off x="-95377" y="-95377"/>
              <a:ext cx="6540754" cy="8031153"/>
            </a:xfrm>
            <a:custGeom>
              <a:avLst/>
              <a:gdLst/>
              <a:ahLst/>
              <a:cxnLst/>
              <a:rect l="l" t="t" r="r" b="b"/>
              <a:pathLst>
                <a:path w="6540754" h="8031153">
                  <a:moveTo>
                    <a:pt x="6540754" y="0"/>
                  </a:moveTo>
                  <a:lnTo>
                    <a:pt x="0" y="8031153"/>
                  </a:lnTo>
                  <a:lnTo>
                    <a:pt x="6540754" y="8031153"/>
                  </a:lnTo>
                  <a:close/>
                </a:path>
              </a:pathLst>
            </a:custGeom>
            <a:blipFill>
              <a:blip r:embed="rId3"/>
              <a:stretch>
                <a:fillRect l="-59275" r="-59275"/>
              </a:stretch>
            </a:blipFill>
          </p:spPr>
          <p:txBody>
            <a:bodyPr/>
            <a:lstStyle/>
            <a:p>
              <a:pPr defTabSz="609630"/>
              <a:endParaRPr lang="en-IN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511"/>
            <a:ext cx="8911546" cy="2745413"/>
            <a:chOff x="0" y="0"/>
            <a:chExt cx="3671810" cy="1260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71810" cy="1260961"/>
            </a:xfrm>
            <a:custGeom>
              <a:avLst/>
              <a:gdLst/>
              <a:ahLst/>
              <a:cxnLst/>
              <a:rect l="l" t="t" r="r" b="b"/>
              <a:pathLst>
                <a:path w="3671810" h="1260961">
                  <a:moveTo>
                    <a:pt x="33319" y="0"/>
                  </a:moveTo>
                  <a:lnTo>
                    <a:pt x="3638491" y="0"/>
                  </a:lnTo>
                  <a:cubicBezTo>
                    <a:pt x="3656893" y="0"/>
                    <a:pt x="3671810" y="14917"/>
                    <a:pt x="3671810" y="33319"/>
                  </a:cubicBezTo>
                  <a:lnTo>
                    <a:pt x="3671810" y="1227641"/>
                  </a:lnTo>
                  <a:cubicBezTo>
                    <a:pt x="3671810" y="1246043"/>
                    <a:pt x="3656893" y="1260961"/>
                    <a:pt x="3638491" y="1260961"/>
                  </a:cubicBezTo>
                  <a:lnTo>
                    <a:pt x="33319" y="1260961"/>
                  </a:lnTo>
                  <a:cubicBezTo>
                    <a:pt x="14917" y="1260961"/>
                    <a:pt x="0" y="1246043"/>
                    <a:pt x="0" y="1227641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671810" cy="13847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60"/>
                </a:lnSpc>
              </a:pPr>
              <a:endParaRPr sz="1200">
                <a:solidFill>
                  <a:prstClr val="black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606204" y="384675"/>
            <a:ext cx="1069862" cy="1276812"/>
          </a:xfrm>
          <a:custGeom>
            <a:avLst/>
            <a:gdLst/>
            <a:ahLst/>
            <a:cxnLst/>
            <a:rect l="l" t="t" r="r" b="b"/>
            <a:pathLst>
              <a:path w="1604793" h="1915218">
                <a:moveTo>
                  <a:pt x="0" y="0"/>
                </a:moveTo>
                <a:lnTo>
                  <a:pt x="1604793" y="0"/>
                </a:lnTo>
                <a:lnTo>
                  <a:pt x="1604793" y="1915218"/>
                </a:lnTo>
                <a:lnTo>
                  <a:pt x="0" y="191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14079" y="471679"/>
            <a:ext cx="2380759" cy="1102804"/>
          </a:xfrm>
          <a:custGeom>
            <a:avLst/>
            <a:gdLst/>
            <a:ahLst/>
            <a:cxnLst/>
            <a:rect l="l" t="t" r="r" b="b"/>
            <a:pathLst>
              <a:path w="3571139" h="1654206">
                <a:moveTo>
                  <a:pt x="0" y="0"/>
                </a:moveTo>
                <a:lnTo>
                  <a:pt x="3571139" y="0"/>
                </a:lnTo>
                <a:lnTo>
                  <a:pt x="3571139" y="1654206"/>
                </a:lnTo>
                <a:lnTo>
                  <a:pt x="0" y="1654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487060" y="533449"/>
            <a:ext cx="1116838" cy="1041035"/>
          </a:xfrm>
          <a:custGeom>
            <a:avLst/>
            <a:gdLst/>
            <a:ahLst/>
            <a:cxnLst/>
            <a:rect l="l" t="t" r="r" b="b"/>
            <a:pathLst>
              <a:path w="1675257" h="1561552">
                <a:moveTo>
                  <a:pt x="0" y="0"/>
                </a:moveTo>
                <a:lnTo>
                  <a:pt x="1675256" y="0"/>
                </a:lnTo>
                <a:lnTo>
                  <a:pt x="1675256" y="1561552"/>
                </a:lnTo>
                <a:lnTo>
                  <a:pt x="0" y="1561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4351" y="2489207"/>
            <a:ext cx="7671892" cy="219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97"/>
              </a:lnSpc>
            </a:pPr>
            <a:r>
              <a:rPr lang="en-US" sz="4400" b="1" dirty="0">
                <a:solidFill>
                  <a:schemeClr val="bg1"/>
                </a:solidFill>
              </a:rPr>
              <a:t>GREEN SHIP RECYCLING &amp; CIRCULAR ECONOMY IN MARITIME ECOSYSTEM</a:t>
            </a:r>
            <a:endParaRPr lang="en-US" sz="4400" b="1" dirty="0">
              <a:solidFill>
                <a:schemeClr val="bg1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400" y="5270291"/>
            <a:ext cx="6602030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19"/>
              </a:lnSpc>
            </a:pPr>
            <a:r>
              <a:rPr lang="en-US" dirty="0">
                <a:latin typeface="Aptos" panose="020B0004020202020204" pitchFamily="34" charset="0"/>
              </a:rPr>
              <a:t>Positioning ship recycling as a critical end-of-life pillar that closes the maritime </a:t>
            </a:r>
            <a:r>
              <a:rPr lang="en-US" dirty="0" err="1">
                <a:latin typeface="Aptos" panose="020B0004020202020204" pitchFamily="34" charset="0"/>
              </a:rPr>
              <a:t>decarbonisation</a:t>
            </a:r>
            <a:r>
              <a:rPr lang="en-US" dirty="0">
                <a:latin typeface="Aptos" panose="020B0004020202020204" pitchFamily="34" charset="0"/>
              </a:rPr>
              <a:t> loop through safety, circularity, and global credibility.</a:t>
            </a:r>
            <a:endParaRPr lang="en-US" sz="1799" dirty="0">
              <a:solidFill>
                <a:srgbClr val="1C1C1C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2299" y="2133397"/>
            <a:ext cx="2160186" cy="721028"/>
            <a:chOff x="0" y="0"/>
            <a:chExt cx="513170" cy="171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170" cy="171286"/>
            </a:xfrm>
            <a:custGeom>
              <a:avLst/>
              <a:gdLst/>
              <a:ahLst/>
              <a:cxnLst/>
              <a:rect l="l" t="t" r="r" b="b"/>
              <a:pathLst>
                <a:path w="513170" h="171286">
                  <a:moveTo>
                    <a:pt x="0" y="0"/>
                  </a:moveTo>
                  <a:lnTo>
                    <a:pt x="513170" y="0"/>
                  </a:lnTo>
                  <a:lnTo>
                    <a:pt x="513170" y="171286"/>
                  </a:lnTo>
                  <a:lnTo>
                    <a:pt x="0" y="171286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3170" cy="2093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47850" y="5465959"/>
            <a:ext cx="2998203" cy="721028"/>
            <a:chOff x="0" y="0"/>
            <a:chExt cx="712248" cy="1712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248" cy="171286"/>
            </a:xfrm>
            <a:custGeom>
              <a:avLst/>
              <a:gdLst/>
              <a:ahLst/>
              <a:cxnLst/>
              <a:rect l="l" t="t" r="r" b="b"/>
              <a:pathLst>
                <a:path w="712248" h="171286">
                  <a:moveTo>
                    <a:pt x="0" y="0"/>
                  </a:moveTo>
                  <a:lnTo>
                    <a:pt x="712248" y="0"/>
                  </a:lnTo>
                  <a:lnTo>
                    <a:pt x="712248" y="171286"/>
                  </a:lnTo>
                  <a:lnTo>
                    <a:pt x="0" y="171286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12248" cy="2093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799179" y="3817289"/>
            <a:ext cx="1211704" cy="721028"/>
            <a:chOff x="0" y="0"/>
            <a:chExt cx="287850" cy="171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7850" cy="171286"/>
            </a:xfrm>
            <a:custGeom>
              <a:avLst/>
              <a:gdLst/>
              <a:ahLst/>
              <a:cxnLst/>
              <a:rect l="l" t="t" r="r" b="b"/>
              <a:pathLst>
                <a:path w="287850" h="171286">
                  <a:moveTo>
                    <a:pt x="0" y="0"/>
                  </a:moveTo>
                  <a:lnTo>
                    <a:pt x="287850" y="0"/>
                  </a:lnTo>
                  <a:lnTo>
                    <a:pt x="287850" y="171286"/>
                  </a:lnTo>
                  <a:lnTo>
                    <a:pt x="0" y="171286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7850" cy="2093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351652" y="2165153"/>
            <a:ext cx="1413893" cy="1413893"/>
            <a:chOff x="0" y="0"/>
            <a:chExt cx="558800" cy="558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285081"/>
                  </a:lnTo>
                  <a:cubicBezTo>
                    <a:pt x="486712" y="285081"/>
                    <a:pt x="416225" y="314278"/>
                    <a:pt x="365251" y="365251"/>
                  </a:cubicBezTo>
                  <a:cubicBezTo>
                    <a:pt x="314278" y="416225"/>
                    <a:pt x="285081" y="486712"/>
                    <a:pt x="285081" y="558800"/>
                  </a:cubicBezTo>
                  <a:lnTo>
                    <a:pt x="0" y="558800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889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6310702" y="5465960"/>
            <a:ext cx="1413893" cy="1413893"/>
            <a:chOff x="0" y="0"/>
            <a:chExt cx="558800" cy="558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285081"/>
                  </a:lnTo>
                  <a:cubicBezTo>
                    <a:pt x="486712" y="285081"/>
                    <a:pt x="416225" y="314278"/>
                    <a:pt x="365251" y="365251"/>
                  </a:cubicBezTo>
                  <a:cubicBezTo>
                    <a:pt x="314278" y="416225"/>
                    <a:pt x="285081" y="486712"/>
                    <a:pt x="285081" y="558800"/>
                  </a:cubicBezTo>
                  <a:lnTo>
                    <a:pt x="0" y="558800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889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2044517" y="4773094"/>
            <a:ext cx="1413893" cy="1413893"/>
            <a:chOff x="0" y="0"/>
            <a:chExt cx="558800" cy="558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285081"/>
                  </a:lnTo>
                  <a:cubicBezTo>
                    <a:pt x="486712" y="285081"/>
                    <a:pt x="416225" y="314278"/>
                    <a:pt x="365251" y="365251"/>
                  </a:cubicBezTo>
                  <a:cubicBezTo>
                    <a:pt x="314278" y="416225"/>
                    <a:pt x="285081" y="486712"/>
                    <a:pt x="285081" y="558800"/>
                  </a:cubicBezTo>
                  <a:lnTo>
                    <a:pt x="0" y="558800"/>
                  </a:lnTo>
                  <a:close/>
                </a:path>
              </a:pathLst>
            </a:custGeom>
            <a:solidFill>
              <a:srgbClr val="23262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889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-795482" y="2525667"/>
            <a:ext cx="2147134" cy="0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1" name="AutoShape 21"/>
          <p:cNvSpPr/>
          <p:nvPr/>
        </p:nvSpPr>
        <p:spPr>
          <a:xfrm flipV="1">
            <a:off x="3447851" y="5826473"/>
            <a:ext cx="2862851" cy="0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2" name="AutoShape 22"/>
          <p:cNvSpPr/>
          <p:nvPr/>
        </p:nvSpPr>
        <p:spPr>
          <a:xfrm>
            <a:off x="2405031" y="3571950"/>
            <a:ext cx="0" cy="1201144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3" name="AutoShape 23"/>
          <p:cNvSpPr/>
          <p:nvPr/>
        </p:nvSpPr>
        <p:spPr>
          <a:xfrm>
            <a:off x="2405031" y="4783655"/>
            <a:ext cx="1042819" cy="1042819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4" name="AutoShape 24"/>
          <p:cNvSpPr/>
          <p:nvPr/>
        </p:nvSpPr>
        <p:spPr>
          <a:xfrm>
            <a:off x="6310702" y="5826474"/>
            <a:ext cx="1053379" cy="1042819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5" name="AutoShape 25"/>
          <p:cNvSpPr/>
          <p:nvPr/>
        </p:nvSpPr>
        <p:spPr>
          <a:xfrm>
            <a:off x="1364704" y="2525667"/>
            <a:ext cx="1040327" cy="1046284"/>
          </a:xfrm>
          <a:prstGeom prst="line">
            <a:avLst/>
          </a:prstGeom>
          <a:ln w="28575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1077361" y="1296035"/>
            <a:ext cx="748931" cy="1283216"/>
          </a:xfrm>
          <a:custGeom>
            <a:avLst/>
            <a:gdLst/>
            <a:ahLst/>
            <a:cxnLst/>
            <a:rect l="l" t="t" r="r" b="b"/>
            <a:pathLst>
              <a:path w="1123397" h="1924824">
                <a:moveTo>
                  <a:pt x="0" y="0"/>
                </a:moveTo>
                <a:lnTo>
                  <a:pt x="1123397" y="0"/>
                </a:lnTo>
                <a:lnTo>
                  <a:pt x="1123397" y="1924824"/>
                </a:lnTo>
                <a:lnTo>
                  <a:pt x="0" y="192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2138761" y="2076598"/>
            <a:ext cx="714295" cy="1223870"/>
          </a:xfrm>
          <a:custGeom>
            <a:avLst/>
            <a:gdLst/>
            <a:ahLst/>
            <a:cxnLst/>
            <a:rect l="l" t="t" r="r" b="b"/>
            <a:pathLst>
              <a:path w="1071443" h="1835805">
                <a:moveTo>
                  <a:pt x="0" y="0"/>
                </a:moveTo>
                <a:lnTo>
                  <a:pt x="1071442" y="0"/>
                </a:lnTo>
                <a:lnTo>
                  <a:pt x="1071442" y="1835805"/>
                </a:lnTo>
                <a:lnTo>
                  <a:pt x="0" y="1835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1774110" y="3312209"/>
            <a:ext cx="729302" cy="1249583"/>
          </a:xfrm>
          <a:custGeom>
            <a:avLst/>
            <a:gdLst/>
            <a:ahLst/>
            <a:cxnLst/>
            <a:rect l="l" t="t" r="r" b="b"/>
            <a:pathLst>
              <a:path w="1093953" h="1874375">
                <a:moveTo>
                  <a:pt x="0" y="0"/>
                </a:moveTo>
                <a:lnTo>
                  <a:pt x="1093953" y="0"/>
                </a:lnTo>
                <a:lnTo>
                  <a:pt x="1093953" y="1874376"/>
                </a:lnTo>
                <a:lnTo>
                  <a:pt x="0" y="1874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Freeform 29"/>
          <p:cNvSpPr/>
          <p:nvPr/>
        </p:nvSpPr>
        <p:spPr>
          <a:xfrm>
            <a:off x="2853056" y="4427221"/>
            <a:ext cx="691606" cy="1184995"/>
          </a:xfrm>
          <a:custGeom>
            <a:avLst/>
            <a:gdLst/>
            <a:ahLst/>
            <a:cxnLst/>
            <a:rect l="l" t="t" r="r" b="b"/>
            <a:pathLst>
              <a:path w="1037409" h="1777493">
                <a:moveTo>
                  <a:pt x="0" y="0"/>
                </a:moveTo>
                <a:lnTo>
                  <a:pt x="1037410" y="0"/>
                </a:lnTo>
                <a:lnTo>
                  <a:pt x="1037410" y="1777493"/>
                </a:lnTo>
                <a:lnTo>
                  <a:pt x="0" y="17774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0" name="Freeform 30"/>
          <p:cNvSpPr/>
          <p:nvPr/>
        </p:nvSpPr>
        <p:spPr>
          <a:xfrm>
            <a:off x="4318000" y="4910607"/>
            <a:ext cx="744942" cy="1276381"/>
          </a:xfrm>
          <a:custGeom>
            <a:avLst/>
            <a:gdLst/>
            <a:ahLst/>
            <a:cxnLst/>
            <a:rect l="l" t="t" r="r" b="b"/>
            <a:pathLst>
              <a:path w="1117413" h="1914571">
                <a:moveTo>
                  <a:pt x="0" y="0"/>
                </a:moveTo>
                <a:lnTo>
                  <a:pt x="1117413" y="0"/>
                </a:lnTo>
                <a:lnTo>
                  <a:pt x="1117413" y="1914571"/>
                </a:lnTo>
                <a:lnTo>
                  <a:pt x="0" y="1914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Freeform 31"/>
          <p:cNvSpPr/>
          <p:nvPr/>
        </p:nvSpPr>
        <p:spPr>
          <a:xfrm>
            <a:off x="8059462" y="1865967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2" y="0"/>
                </a:lnTo>
                <a:lnTo>
                  <a:pt x="4405832" y="252334"/>
                </a:lnTo>
                <a:lnTo>
                  <a:pt x="0" y="252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2" name="Group 32"/>
          <p:cNvGrpSpPr/>
          <p:nvPr/>
        </p:nvGrpSpPr>
        <p:grpSpPr>
          <a:xfrm>
            <a:off x="8157492" y="552527"/>
            <a:ext cx="3683000" cy="687525"/>
            <a:chOff x="0" y="0"/>
            <a:chExt cx="1455012" cy="27161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55012" cy="271615"/>
            </a:xfrm>
            <a:custGeom>
              <a:avLst/>
              <a:gdLst/>
              <a:ahLst/>
              <a:cxnLst/>
              <a:rect l="l" t="t" r="r" b="b"/>
              <a:pathLst>
                <a:path w="1455012" h="271615">
                  <a:moveTo>
                    <a:pt x="14014" y="0"/>
                  </a:moveTo>
                  <a:lnTo>
                    <a:pt x="1440999" y="0"/>
                  </a:lnTo>
                  <a:cubicBezTo>
                    <a:pt x="1448738" y="0"/>
                    <a:pt x="1455012" y="6274"/>
                    <a:pt x="1455012" y="14014"/>
                  </a:cubicBezTo>
                  <a:lnTo>
                    <a:pt x="1455012" y="257601"/>
                  </a:lnTo>
                  <a:cubicBezTo>
                    <a:pt x="1455012" y="265341"/>
                    <a:pt x="1448738" y="271615"/>
                    <a:pt x="1440999" y="271615"/>
                  </a:cubicBezTo>
                  <a:lnTo>
                    <a:pt x="14014" y="271615"/>
                  </a:lnTo>
                  <a:cubicBezTo>
                    <a:pt x="6274" y="271615"/>
                    <a:pt x="0" y="265341"/>
                    <a:pt x="0" y="257601"/>
                  </a:cubicBezTo>
                  <a:lnTo>
                    <a:pt x="0" y="14014"/>
                  </a:lnTo>
                  <a:cubicBezTo>
                    <a:pt x="0" y="6274"/>
                    <a:pt x="6274" y="0"/>
                    <a:pt x="140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455012" cy="3097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059461" y="1139810"/>
            <a:ext cx="3624539" cy="810268"/>
            <a:chOff x="0" y="0"/>
            <a:chExt cx="1795489" cy="40138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95489" cy="401383"/>
            </a:xfrm>
            <a:custGeom>
              <a:avLst/>
              <a:gdLst/>
              <a:ahLst/>
              <a:cxnLst/>
              <a:rect l="l" t="t" r="r" b="b"/>
              <a:pathLst>
                <a:path w="1795489" h="401383">
                  <a:moveTo>
                    <a:pt x="14240" y="0"/>
                  </a:moveTo>
                  <a:lnTo>
                    <a:pt x="1781249" y="0"/>
                  </a:lnTo>
                  <a:cubicBezTo>
                    <a:pt x="1785026" y="0"/>
                    <a:pt x="1788648" y="1500"/>
                    <a:pt x="1791318" y="4171"/>
                  </a:cubicBezTo>
                  <a:cubicBezTo>
                    <a:pt x="1793989" y="6841"/>
                    <a:pt x="1795489" y="10463"/>
                    <a:pt x="1795489" y="14240"/>
                  </a:cubicBezTo>
                  <a:lnTo>
                    <a:pt x="1795489" y="387143"/>
                  </a:lnTo>
                  <a:cubicBezTo>
                    <a:pt x="1795489" y="395007"/>
                    <a:pt x="1789113" y="401383"/>
                    <a:pt x="1781249" y="401383"/>
                  </a:cubicBezTo>
                  <a:lnTo>
                    <a:pt x="14240" y="401383"/>
                  </a:lnTo>
                  <a:cubicBezTo>
                    <a:pt x="6375" y="401383"/>
                    <a:pt x="0" y="395007"/>
                    <a:pt x="0" y="387143"/>
                  </a:cubicBezTo>
                  <a:lnTo>
                    <a:pt x="0" y="14240"/>
                  </a:lnTo>
                  <a:cubicBezTo>
                    <a:pt x="0" y="10463"/>
                    <a:pt x="1500" y="6841"/>
                    <a:pt x="4171" y="4171"/>
                  </a:cubicBezTo>
                  <a:cubicBezTo>
                    <a:pt x="6841" y="1500"/>
                    <a:pt x="10463" y="0"/>
                    <a:pt x="14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795489" cy="439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38" name="Freeform 38"/>
          <p:cNvSpPr/>
          <p:nvPr/>
        </p:nvSpPr>
        <p:spPr>
          <a:xfrm>
            <a:off x="8244970" y="621055"/>
            <a:ext cx="331291" cy="567632"/>
          </a:xfrm>
          <a:custGeom>
            <a:avLst/>
            <a:gdLst/>
            <a:ahLst/>
            <a:cxnLst/>
            <a:rect l="l" t="t" r="r" b="b"/>
            <a:pathLst>
              <a:path w="496936" h="851448">
                <a:moveTo>
                  <a:pt x="0" y="0"/>
                </a:moveTo>
                <a:lnTo>
                  <a:pt x="496936" y="0"/>
                </a:lnTo>
                <a:lnTo>
                  <a:pt x="496936" y="851448"/>
                </a:lnTo>
                <a:lnTo>
                  <a:pt x="0" y="851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9" name="Freeform 39"/>
          <p:cNvSpPr/>
          <p:nvPr/>
        </p:nvSpPr>
        <p:spPr>
          <a:xfrm>
            <a:off x="8259977" y="1286839"/>
            <a:ext cx="301278" cy="516208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3"/>
                </a:lnTo>
                <a:lnTo>
                  <a:pt x="0" y="774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sp>
        <p:nvSpPr>
          <p:cNvPr id="40" name="Freeform 40"/>
          <p:cNvSpPr/>
          <p:nvPr/>
        </p:nvSpPr>
        <p:spPr>
          <a:xfrm>
            <a:off x="8059462" y="2777518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2" y="0"/>
                </a:lnTo>
                <a:lnTo>
                  <a:pt x="4405832" y="252334"/>
                </a:lnTo>
                <a:lnTo>
                  <a:pt x="0" y="252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Freeform 41"/>
          <p:cNvSpPr/>
          <p:nvPr/>
        </p:nvSpPr>
        <p:spPr>
          <a:xfrm>
            <a:off x="8059462" y="3689069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2" y="0"/>
                </a:lnTo>
                <a:lnTo>
                  <a:pt x="4405832" y="252334"/>
                </a:lnTo>
                <a:lnTo>
                  <a:pt x="0" y="252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2" name="Freeform 42"/>
          <p:cNvSpPr/>
          <p:nvPr/>
        </p:nvSpPr>
        <p:spPr>
          <a:xfrm>
            <a:off x="8059462" y="4600621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2" y="0"/>
                </a:lnTo>
                <a:lnTo>
                  <a:pt x="4405832" y="252334"/>
                </a:lnTo>
                <a:lnTo>
                  <a:pt x="0" y="252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6" name="Freeform 46"/>
          <p:cNvSpPr/>
          <p:nvPr/>
        </p:nvSpPr>
        <p:spPr>
          <a:xfrm>
            <a:off x="4293940" y="1932779"/>
            <a:ext cx="714294" cy="926134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2"/>
                </a:lnTo>
                <a:lnTo>
                  <a:pt x="0" y="774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47" name="Group 47"/>
          <p:cNvGrpSpPr/>
          <p:nvPr/>
        </p:nvGrpSpPr>
        <p:grpSpPr>
          <a:xfrm>
            <a:off x="8059461" y="2962913"/>
            <a:ext cx="3624539" cy="810268"/>
            <a:chOff x="0" y="0"/>
            <a:chExt cx="1795489" cy="40138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795489" cy="401383"/>
            </a:xfrm>
            <a:custGeom>
              <a:avLst/>
              <a:gdLst/>
              <a:ahLst/>
              <a:cxnLst/>
              <a:rect l="l" t="t" r="r" b="b"/>
              <a:pathLst>
                <a:path w="1795489" h="401383">
                  <a:moveTo>
                    <a:pt x="14240" y="0"/>
                  </a:moveTo>
                  <a:lnTo>
                    <a:pt x="1781249" y="0"/>
                  </a:lnTo>
                  <a:cubicBezTo>
                    <a:pt x="1785026" y="0"/>
                    <a:pt x="1788648" y="1500"/>
                    <a:pt x="1791318" y="4171"/>
                  </a:cubicBezTo>
                  <a:cubicBezTo>
                    <a:pt x="1793989" y="6841"/>
                    <a:pt x="1795489" y="10463"/>
                    <a:pt x="1795489" y="14240"/>
                  </a:cubicBezTo>
                  <a:lnTo>
                    <a:pt x="1795489" y="387143"/>
                  </a:lnTo>
                  <a:cubicBezTo>
                    <a:pt x="1795489" y="395007"/>
                    <a:pt x="1789113" y="401383"/>
                    <a:pt x="1781249" y="401383"/>
                  </a:cubicBezTo>
                  <a:lnTo>
                    <a:pt x="14240" y="401383"/>
                  </a:lnTo>
                  <a:cubicBezTo>
                    <a:pt x="6375" y="401383"/>
                    <a:pt x="0" y="395007"/>
                    <a:pt x="0" y="387143"/>
                  </a:cubicBezTo>
                  <a:lnTo>
                    <a:pt x="0" y="14240"/>
                  </a:lnTo>
                  <a:cubicBezTo>
                    <a:pt x="0" y="10463"/>
                    <a:pt x="1500" y="6841"/>
                    <a:pt x="4171" y="4171"/>
                  </a:cubicBezTo>
                  <a:cubicBezTo>
                    <a:pt x="6841" y="1500"/>
                    <a:pt x="10463" y="0"/>
                    <a:pt x="14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795489" cy="439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50" name="Freeform 50"/>
          <p:cNvSpPr/>
          <p:nvPr/>
        </p:nvSpPr>
        <p:spPr>
          <a:xfrm>
            <a:off x="8259977" y="3109943"/>
            <a:ext cx="301278" cy="516208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2"/>
                </a:lnTo>
                <a:lnTo>
                  <a:pt x="0" y="774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1" name="Group 51"/>
          <p:cNvGrpSpPr/>
          <p:nvPr/>
        </p:nvGrpSpPr>
        <p:grpSpPr>
          <a:xfrm>
            <a:off x="8059461" y="3874464"/>
            <a:ext cx="3624539" cy="810268"/>
            <a:chOff x="0" y="0"/>
            <a:chExt cx="1795489" cy="40138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795489" cy="401383"/>
            </a:xfrm>
            <a:custGeom>
              <a:avLst/>
              <a:gdLst/>
              <a:ahLst/>
              <a:cxnLst/>
              <a:rect l="l" t="t" r="r" b="b"/>
              <a:pathLst>
                <a:path w="1795489" h="401383">
                  <a:moveTo>
                    <a:pt x="14240" y="0"/>
                  </a:moveTo>
                  <a:lnTo>
                    <a:pt x="1781249" y="0"/>
                  </a:lnTo>
                  <a:cubicBezTo>
                    <a:pt x="1785026" y="0"/>
                    <a:pt x="1788648" y="1500"/>
                    <a:pt x="1791318" y="4171"/>
                  </a:cubicBezTo>
                  <a:cubicBezTo>
                    <a:pt x="1793989" y="6841"/>
                    <a:pt x="1795489" y="10463"/>
                    <a:pt x="1795489" y="14240"/>
                  </a:cubicBezTo>
                  <a:lnTo>
                    <a:pt x="1795489" y="387143"/>
                  </a:lnTo>
                  <a:cubicBezTo>
                    <a:pt x="1795489" y="395007"/>
                    <a:pt x="1789113" y="401383"/>
                    <a:pt x="1781249" y="401383"/>
                  </a:cubicBezTo>
                  <a:lnTo>
                    <a:pt x="14240" y="401383"/>
                  </a:lnTo>
                  <a:cubicBezTo>
                    <a:pt x="6375" y="401383"/>
                    <a:pt x="0" y="395007"/>
                    <a:pt x="0" y="387143"/>
                  </a:cubicBezTo>
                  <a:lnTo>
                    <a:pt x="0" y="14240"/>
                  </a:lnTo>
                  <a:cubicBezTo>
                    <a:pt x="0" y="10463"/>
                    <a:pt x="1500" y="6841"/>
                    <a:pt x="4171" y="4171"/>
                  </a:cubicBezTo>
                  <a:cubicBezTo>
                    <a:pt x="6841" y="1500"/>
                    <a:pt x="10463" y="0"/>
                    <a:pt x="14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1795489" cy="439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54" name="Freeform 54"/>
          <p:cNvSpPr/>
          <p:nvPr/>
        </p:nvSpPr>
        <p:spPr>
          <a:xfrm>
            <a:off x="8259977" y="4021494"/>
            <a:ext cx="301278" cy="516208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3"/>
                </a:lnTo>
                <a:lnTo>
                  <a:pt x="0" y="774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sp>
        <p:nvSpPr>
          <p:cNvPr id="55" name="Freeform 55"/>
          <p:cNvSpPr/>
          <p:nvPr/>
        </p:nvSpPr>
        <p:spPr>
          <a:xfrm>
            <a:off x="0" y="1322526"/>
            <a:ext cx="937144" cy="904770"/>
          </a:xfrm>
          <a:custGeom>
            <a:avLst/>
            <a:gdLst/>
            <a:ahLst/>
            <a:cxnLst/>
            <a:rect l="l" t="t" r="r" b="b"/>
            <a:pathLst>
              <a:path w="1405716" h="1357155">
                <a:moveTo>
                  <a:pt x="0" y="0"/>
                </a:moveTo>
                <a:lnTo>
                  <a:pt x="1405716" y="0"/>
                </a:lnTo>
                <a:lnTo>
                  <a:pt x="1405716" y="1357155"/>
                </a:lnTo>
                <a:lnTo>
                  <a:pt x="0" y="13571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Freeform 56"/>
          <p:cNvSpPr/>
          <p:nvPr/>
        </p:nvSpPr>
        <p:spPr>
          <a:xfrm>
            <a:off x="5701111" y="4591654"/>
            <a:ext cx="744942" cy="1276381"/>
          </a:xfrm>
          <a:custGeom>
            <a:avLst/>
            <a:gdLst/>
            <a:ahLst/>
            <a:cxnLst/>
            <a:rect l="l" t="t" r="r" b="b"/>
            <a:pathLst>
              <a:path w="1117413" h="1914571">
                <a:moveTo>
                  <a:pt x="0" y="0"/>
                </a:moveTo>
                <a:lnTo>
                  <a:pt x="1117413" y="0"/>
                </a:lnTo>
                <a:lnTo>
                  <a:pt x="1117413" y="1914571"/>
                </a:lnTo>
                <a:lnTo>
                  <a:pt x="0" y="1914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7" name="Freeform 57"/>
          <p:cNvSpPr/>
          <p:nvPr/>
        </p:nvSpPr>
        <p:spPr>
          <a:xfrm>
            <a:off x="7081053" y="5080000"/>
            <a:ext cx="667097" cy="1143000"/>
          </a:xfrm>
          <a:custGeom>
            <a:avLst/>
            <a:gdLst/>
            <a:ahLst/>
            <a:cxnLst/>
            <a:rect l="l" t="t" r="r" b="b"/>
            <a:pathLst>
              <a:path w="1000645" h="1714500">
                <a:moveTo>
                  <a:pt x="0" y="0"/>
                </a:moveTo>
                <a:lnTo>
                  <a:pt x="1000644" y="0"/>
                </a:lnTo>
                <a:lnTo>
                  <a:pt x="1000644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8" name="Freeform 58"/>
          <p:cNvSpPr/>
          <p:nvPr/>
        </p:nvSpPr>
        <p:spPr>
          <a:xfrm>
            <a:off x="8063540" y="5558500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3" y="0"/>
                </a:lnTo>
                <a:lnTo>
                  <a:pt x="4405833" y="252335"/>
                </a:lnTo>
                <a:lnTo>
                  <a:pt x="0" y="2523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9" name="Group 59"/>
          <p:cNvGrpSpPr/>
          <p:nvPr/>
        </p:nvGrpSpPr>
        <p:grpSpPr>
          <a:xfrm>
            <a:off x="8063540" y="4832343"/>
            <a:ext cx="3624539" cy="810268"/>
            <a:chOff x="0" y="0"/>
            <a:chExt cx="1795489" cy="401383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795489" cy="401383"/>
            </a:xfrm>
            <a:custGeom>
              <a:avLst/>
              <a:gdLst/>
              <a:ahLst/>
              <a:cxnLst/>
              <a:rect l="l" t="t" r="r" b="b"/>
              <a:pathLst>
                <a:path w="1795489" h="401383">
                  <a:moveTo>
                    <a:pt x="14240" y="0"/>
                  </a:moveTo>
                  <a:lnTo>
                    <a:pt x="1781249" y="0"/>
                  </a:lnTo>
                  <a:cubicBezTo>
                    <a:pt x="1785026" y="0"/>
                    <a:pt x="1788648" y="1500"/>
                    <a:pt x="1791318" y="4171"/>
                  </a:cubicBezTo>
                  <a:cubicBezTo>
                    <a:pt x="1793989" y="6841"/>
                    <a:pt x="1795489" y="10463"/>
                    <a:pt x="1795489" y="14240"/>
                  </a:cubicBezTo>
                  <a:lnTo>
                    <a:pt x="1795489" y="387143"/>
                  </a:lnTo>
                  <a:cubicBezTo>
                    <a:pt x="1795489" y="395007"/>
                    <a:pt x="1789113" y="401383"/>
                    <a:pt x="1781249" y="401383"/>
                  </a:cubicBezTo>
                  <a:lnTo>
                    <a:pt x="14240" y="401383"/>
                  </a:lnTo>
                  <a:cubicBezTo>
                    <a:pt x="6375" y="401383"/>
                    <a:pt x="0" y="395007"/>
                    <a:pt x="0" y="387143"/>
                  </a:cubicBezTo>
                  <a:lnTo>
                    <a:pt x="0" y="14240"/>
                  </a:lnTo>
                  <a:cubicBezTo>
                    <a:pt x="0" y="10463"/>
                    <a:pt x="1500" y="6841"/>
                    <a:pt x="4171" y="4171"/>
                  </a:cubicBezTo>
                  <a:cubicBezTo>
                    <a:pt x="6841" y="1500"/>
                    <a:pt x="10463" y="0"/>
                    <a:pt x="14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1795489" cy="439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62" name="Freeform 62"/>
          <p:cNvSpPr/>
          <p:nvPr/>
        </p:nvSpPr>
        <p:spPr>
          <a:xfrm>
            <a:off x="8264056" y="4979373"/>
            <a:ext cx="301278" cy="516208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3"/>
                </a:lnTo>
                <a:lnTo>
                  <a:pt x="0" y="774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sp>
        <p:nvSpPr>
          <p:cNvPr id="63" name="Freeform 63"/>
          <p:cNvSpPr/>
          <p:nvPr/>
        </p:nvSpPr>
        <p:spPr>
          <a:xfrm>
            <a:off x="8063540" y="6516380"/>
            <a:ext cx="2937221" cy="168223"/>
          </a:xfrm>
          <a:custGeom>
            <a:avLst/>
            <a:gdLst/>
            <a:ahLst/>
            <a:cxnLst/>
            <a:rect l="l" t="t" r="r" b="b"/>
            <a:pathLst>
              <a:path w="4405832" h="252334">
                <a:moveTo>
                  <a:pt x="0" y="0"/>
                </a:moveTo>
                <a:lnTo>
                  <a:pt x="4405833" y="0"/>
                </a:lnTo>
                <a:lnTo>
                  <a:pt x="4405833" y="252334"/>
                </a:lnTo>
                <a:lnTo>
                  <a:pt x="0" y="252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80000"/>
            </a:blip>
            <a:stretch>
              <a:fillRect t="-100000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4" name="Group 64"/>
          <p:cNvGrpSpPr/>
          <p:nvPr/>
        </p:nvGrpSpPr>
        <p:grpSpPr>
          <a:xfrm>
            <a:off x="8063540" y="5790223"/>
            <a:ext cx="3624539" cy="810268"/>
            <a:chOff x="0" y="0"/>
            <a:chExt cx="1795489" cy="40138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795489" cy="401383"/>
            </a:xfrm>
            <a:custGeom>
              <a:avLst/>
              <a:gdLst/>
              <a:ahLst/>
              <a:cxnLst/>
              <a:rect l="l" t="t" r="r" b="b"/>
              <a:pathLst>
                <a:path w="1795489" h="401383">
                  <a:moveTo>
                    <a:pt x="14240" y="0"/>
                  </a:moveTo>
                  <a:lnTo>
                    <a:pt x="1781249" y="0"/>
                  </a:lnTo>
                  <a:cubicBezTo>
                    <a:pt x="1785026" y="0"/>
                    <a:pt x="1788648" y="1500"/>
                    <a:pt x="1791318" y="4171"/>
                  </a:cubicBezTo>
                  <a:cubicBezTo>
                    <a:pt x="1793989" y="6841"/>
                    <a:pt x="1795489" y="10463"/>
                    <a:pt x="1795489" y="14240"/>
                  </a:cubicBezTo>
                  <a:lnTo>
                    <a:pt x="1795489" y="387143"/>
                  </a:lnTo>
                  <a:cubicBezTo>
                    <a:pt x="1795489" y="395007"/>
                    <a:pt x="1789113" y="401383"/>
                    <a:pt x="1781249" y="401383"/>
                  </a:cubicBezTo>
                  <a:lnTo>
                    <a:pt x="14240" y="401383"/>
                  </a:lnTo>
                  <a:cubicBezTo>
                    <a:pt x="6375" y="401383"/>
                    <a:pt x="0" y="395007"/>
                    <a:pt x="0" y="387143"/>
                  </a:cubicBezTo>
                  <a:lnTo>
                    <a:pt x="0" y="14240"/>
                  </a:lnTo>
                  <a:cubicBezTo>
                    <a:pt x="0" y="10463"/>
                    <a:pt x="1500" y="6841"/>
                    <a:pt x="4171" y="4171"/>
                  </a:cubicBezTo>
                  <a:cubicBezTo>
                    <a:pt x="6841" y="1500"/>
                    <a:pt x="10463" y="0"/>
                    <a:pt x="1424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1795489" cy="439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67" name="Freeform 67"/>
          <p:cNvSpPr/>
          <p:nvPr/>
        </p:nvSpPr>
        <p:spPr>
          <a:xfrm>
            <a:off x="8264056" y="5937253"/>
            <a:ext cx="301278" cy="516208"/>
          </a:xfrm>
          <a:custGeom>
            <a:avLst/>
            <a:gdLst/>
            <a:ahLst/>
            <a:cxnLst/>
            <a:rect l="l" t="t" r="r" b="b"/>
            <a:pathLst>
              <a:path w="451917" h="774312">
                <a:moveTo>
                  <a:pt x="0" y="0"/>
                </a:moveTo>
                <a:lnTo>
                  <a:pt x="451917" y="0"/>
                </a:lnTo>
                <a:lnTo>
                  <a:pt x="451917" y="774313"/>
                </a:lnTo>
                <a:lnTo>
                  <a:pt x="0" y="774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sp>
        <p:nvSpPr>
          <p:cNvPr id="68" name="Freeform 68"/>
          <p:cNvSpPr/>
          <p:nvPr/>
        </p:nvSpPr>
        <p:spPr>
          <a:xfrm>
            <a:off x="1206273" y="1428468"/>
            <a:ext cx="567836" cy="400245"/>
          </a:xfrm>
          <a:custGeom>
            <a:avLst/>
            <a:gdLst/>
            <a:ahLst/>
            <a:cxnLst/>
            <a:rect l="l" t="t" r="r" b="b"/>
            <a:pathLst>
              <a:path w="851754" h="600368">
                <a:moveTo>
                  <a:pt x="0" y="0"/>
                </a:moveTo>
                <a:lnTo>
                  <a:pt x="851754" y="0"/>
                </a:lnTo>
                <a:lnTo>
                  <a:pt x="851754" y="600368"/>
                </a:lnTo>
                <a:lnTo>
                  <a:pt x="0" y="6003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9" name="Freeform 69"/>
          <p:cNvSpPr/>
          <p:nvPr/>
        </p:nvSpPr>
        <p:spPr>
          <a:xfrm>
            <a:off x="2273296" y="2211092"/>
            <a:ext cx="445225" cy="445225"/>
          </a:xfrm>
          <a:custGeom>
            <a:avLst/>
            <a:gdLst/>
            <a:ahLst/>
            <a:cxnLst/>
            <a:rect l="l" t="t" r="r" b="b"/>
            <a:pathLst>
              <a:path w="667838" h="667838">
                <a:moveTo>
                  <a:pt x="0" y="0"/>
                </a:moveTo>
                <a:lnTo>
                  <a:pt x="667838" y="0"/>
                </a:lnTo>
                <a:lnTo>
                  <a:pt x="667838" y="667838"/>
                </a:lnTo>
                <a:lnTo>
                  <a:pt x="0" y="66783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0" name="Freeform 70"/>
          <p:cNvSpPr/>
          <p:nvPr/>
        </p:nvSpPr>
        <p:spPr>
          <a:xfrm>
            <a:off x="1902149" y="3440127"/>
            <a:ext cx="447351" cy="434337"/>
          </a:xfrm>
          <a:custGeom>
            <a:avLst/>
            <a:gdLst/>
            <a:ahLst/>
            <a:cxnLst/>
            <a:rect l="l" t="t" r="r" b="b"/>
            <a:pathLst>
              <a:path w="671027" h="651506">
                <a:moveTo>
                  <a:pt x="0" y="0"/>
                </a:moveTo>
                <a:lnTo>
                  <a:pt x="671027" y="0"/>
                </a:lnTo>
                <a:lnTo>
                  <a:pt x="671027" y="651506"/>
                </a:lnTo>
                <a:lnTo>
                  <a:pt x="0" y="65150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1" name="Freeform 71"/>
          <p:cNvSpPr/>
          <p:nvPr/>
        </p:nvSpPr>
        <p:spPr>
          <a:xfrm>
            <a:off x="2982773" y="4497521"/>
            <a:ext cx="475637" cy="469583"/>
          </a:xfrm>
          <a:custGeom>
            <a:avLst/>
            <a:gdLst/>
            <a:ahLst/>
            <a:cxnLst/>
            <a:rect l="l" t="t" r="r" b="b"/>
            <a:pathLst>
              <a:path w="713456" h="704375">
                <a:moveTo>
                  <a:pt x="0" y="0"/>
                </a:moveTo>
                <a:lnTo>
                  <a:pt x="713456" y="0"/>
                </a:lnTo>
                <a:lnTo>
                  <a:pt x="713456" y="704375"/>
                </a:lnTo>
                <a:lnTo>
                  <a:pt x="0" y="70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2" name="Freeform 72"/>
          <p:cNvSpPr/>
          <p:nvPr/>
        </p:nvSpPr>
        <p:spPr>
          <a:xfrm>
            <a:off x="4495470" y="5019717"/>
            <a:ext cx="390003" cy="475864"/>
          </a:xfrm>
          <a:custGeom>
            <a:avLst/>
            <a:gdLst/>
            <a:ahLst/>
            <a:cxnLst/>
            <a:rect l="l" t="t" r="r" b="b"/>
            <a:pathLst>
              <a:path w="585004" h="713796">
                <a:moveTo>
                  <a:pt x="0" y="0"/>
                </a:moveTo>
                <a:lnTo>
                  <a:pt x="585003" y="0"/>
                </a:lnTo>
                <a:lnTo>
                  <a:pt x="585003" y="713797"/>
                </a:lnTo>
                <a:lnTo>
                  <a:pt x="0" y="71379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3" name="Freeform 73"/>
          <p:cNvSpPr/>
          <p:nvPr/>
        </p:nvSpPr>
        <p:spPr>
          <a:xfrm>
            <a:off x="5878865" y="4687934"/>
            <a:ext cx="431837" cy="456751"/>
          </a:xfrm>
          <a:custGeom>
            <a:avLst/>
            <a:gdLst/>
            <a:ahLst/>
            <a:cxnLst/>
            <a:rect l="l" t="t" r="r" b="b"/>
            <a:pathLst>
              <a:path w="647755" h="685126">
                <a:moveTo>
                  <a:pt x="0" y="0"/>
                </a:moveTo>
                <a:lnTo>
                  <a:pt x="647755" y="0"/>
                </a:lnTo>
                <a:lnTo>
                  <a:pt x="647755" y="685126"/>
                </a:lnTo>
                <a:lnTo>
                  <a:pt x="0" y="68512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4" name="Freeform 74"/>
          <p:cNvSpPr/>
          <p:nvPr/>
        </p:nvSpPr>
        <p:spPr>
          <a:xfrm>
            <a:off x="7220753" y="5172276"/>
            <a:ext cx="403944" cy="439939"/>
          </a:xfrm>
          <a:custGeom>
            <a:avLst/>
            <a:gdLst/>
            <a:ahLst/>
            <a:cxnLst/>
            <a:rect l="l" t="t" r="r" b="b"/>
            <a:pathLst>
              <a:path w="605916" h="659908">
                <a:moveTo>
                  <a:pt x="0" y="0"/>
                </a:moveTo>
                <a:lnTo>
                  <a:pt x="605915" y="0"/>
                </a:lnTo>
                <a:lnTo>
                  <a:pt x="605915" y="659909"/>
                </a:lnTo>
                <a:lnTo>
                  <a:pt x="0" y="65990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7" name="TextBox 77"/>
          <p:cNvSpPr txBox="1"/>
          <p:nvPr/>
        </p:nvSpPr>
        <p:spPr>
          <a:xfrm>
            <a:off x="574630" y="-36359"/>
            <a:ext cx="6646123" cy="498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6"/>
              </a:lnSpc>
              <a:spcBef>
                <a:spcPct val="0"/>
              </a:spcBef>
            </a:pPr>
            <a:r>
              <a:rPr lang="en-US" sz="2933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SEVEN GREEN MARITIME PILLARS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793471" y="609287"/>
            <a:ext cx="2411043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Shipping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251782" y="659720"/>
            <a:ext cx="377774" cy="1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259977" y="1348648"/>
            <a:ext cx="301278" cy="13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sz="797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713655" y="1224400"/>
            <a:ext cx="1922826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Ports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176992" y="1874405"/>
            <a:ext cx="2904088" cy="556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Ship Recycling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815016" y="3034173"/>
            <a:ext cx="1922826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Finance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776916" y="3960067"/>
            <a:ext cx="2729284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Skill Development &amp; HR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495470" y="2126229"/>
            <a:ext cx="301278" cy="169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259977" y="3172764"/>
            <a:ext cx="301278" cy="13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sz="797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259977" y="4084316"/>
            <a:ext cx="301278" cy="13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sz="797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05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831795" y="4935354"/>
            <a:ext cx="1922826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Fuels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264056" y="5042195"/>
            <a:ext cx="301278" cy="13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sz="797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06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815016" y="5892168"/>
            <a:ext cx="1922826" cy="25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Green Technology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264056" y="6000074"/>
            <a:ext cx="301278" cy="13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  <a:spcBef>
                <a:spcPct val="0"/>
              </a:spcBef>
            </a:pPr>
            <a:r>
              <a:rPr lang="en-US" sz="797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07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793471" y="807660"/>
            <a:ext cx="2869221" cy="42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Low- and zero-emission vessels, retrofits, lifecycle emissions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700955" y="1463838"/>
            <a:ext cx="2869221" cy="42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Renewable energy, OPS, Zero Emission Port Zones (ZEPZs)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008234" y="2475043"/>
            <a:ext cx="24676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Circular economy, worker safety, HKC compliance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713655" y="3276320"/>
            <a:ext cx="2869221" cy="42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De-risking investments, unlocking climate finance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713655" y="4250102"/>
            <a:ext cx="2869221" cy="2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Workforce readiness and inclusion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636979" y="6146801"/>
            <a:ext cx="2945897" cy="2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Innovation, indigenisation, digitalisation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8789379" y="5177501"/>
            <a:ext cx="2869221" cy="42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ea typeface="DM Sans Bold"/>
                <a:cs typeface="DM Sans Bold"/>
                <a:sym typeface="DM Sans Bold"/>
              </a:rPr>
              <a:t>Domestic production, bunkering, lifecycle standards, GFI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1B356F-87E2-4236-38F6-C30118EC1336}"/>
              </a:ext>
            </a:extLst>
          </p:cNvPr>
          <p:cNvSpPr/>
          <p:nvPr/>
        </p:nvSpPr>
        <p:spPr>
          <a:xfrm>
            <a:off x="4055452" y="1386951"/>
            <a:ext cx="3724508" cy="20935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Left 99">
            <a:extLst>
              <a:ext uri="{FF2B5EF4-FFF2-40B4-BE49-F238E27FC236}">
                <a16:creationId xmlns:a16="http://schemas.microsoft.com/office/drawing/2014/main" id="{0F96C0FC-A5E6-ED93-FDDE-5589FE119206}"/>
              </a:ext>
            </a:extLst>
          </p:cNvPr>
          <p:cNvSpPr/>
          <p:nvPr/>
        </p:nvSpPr>
        <p:spPr>
          <a:xfrm>
            <a:off x="7430507" y="2142392"/>
            <a:ext cx="978408" cy="484632"/>
          </a:xfrm>
          <a:prstGeom prst="lef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01" name="Arrow: Curved Right 100">
            <a:extLst>
              <a:ext uri="{FF2B5EF4-FFF2-40B4-BE49-F238E27FC236}">
                <a16:creationId xmlns:a16="http://schemas.microsoft.com/office/drawing/2014/main" id="{842AE22A-4310-CB29-79F7-B6347C73B4E4}"/>
              </a:ext>
            </a:extLst>
          </p:cNvPr>
          <p:cNvSpPr/>
          <p:nvPr/>
        </p:nvSpPr>
        <p:spPr>
          <a:xfrm rot="15807886">
            <a:off x="3331139" y="2565452"/>
            <a:ext cx="902915" cy="2643440"/>
          </a:xfrm>
          <a:prstGeom prst="curved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Google Shape;52;p13">
            <a:extLst>
              <a:ext uri="{FF2B5EF4-FFF2-40B4-BE49-F238E27FC236}">
                <a16:creationId xmlns:a16="http://schemas.microsoft.com/office/drawing/2014/main" id="{B5402354-CEFF-45F1-9125-BAA1153E8753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 flipV="1">
            <a:off x="372341" y="472728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DC25-1A39-A16A-2979-B0644E85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679A-D1D4-E493-E349-66D5EECF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9532143" cy="659223"/>
          </a:xfrm>
        </p:spPr>
        <p:txBody>
          <a:bodyPr/>
          <a:lstStyle/>
          <a:p>
            <a:r>
              <a:rPr lang="en-US" dirty="0"/>
              <a:t>Why Ship Recycling is Central to the Maritime Ecosystem</a:t>
            </a:r>
          </a:p>
        </p:txBody>
      </p:sp>
      <p:pic>
        <p:nvPicPr>
          <p:cNvPr id="3" name="Google Shape;52;p13">
            <a:extLst>
              <a:ext uri="{FF2B5EF4-FFF2-40B4-BE49-F238E27FC236}">
                <a16:creationId xmlns:a16="http://schemas.microsoft.com/office/drawing/2014/main" id="{371CE7EE-F9AF-BF66-DCE9-0A28B148A5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CCDC3-EC24-A509-2383-F3036E83E142}"/>
              </a:ext>
            </a:extLst>
          </p:cNvPr>
          <p:cNvSpPr txBox="1"/>
          <p:nvPr/>
        </p:nvSpPr>
        <p:spPr>
          <a:xfrm>
            <a:off x="47793" y="1205954"/>
            <a:ext cx="597651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Ship recycling represents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end-of-life anchor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maritime lifecycle—linking vessel design, operation, materials recovery, and emissions accountability.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India is a 2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largest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ship recycling hub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making this sector strategically critical for: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Lifecycle emissions reduction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Circular economy integration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ESG credibility of Indian shipping and ship recycling yards </a:t>
            </a:r>
            <a:r>
              <a:rPr lang="en-US" altLang="en-US" dirty="0">
                <a:latin typeface="Arial" panose="020B0604020202020204" pitchFamily="34" charset="0"/>
              </a:rPr>
              <a:t>in global markets.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Ship Recycling">
            <a:extLst>
              <a:ext uri="{FF2B5EF4-FFF2-40B4-BE49-F238E27FC236}">
                <a16:creationId xmlns:a16="http://schemas.microsoft.com/office/drawing/2014/main" id="{030FF1D2-1E85-39C1-5D68-E3A45A07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3413" b="-1"/>
          <a:stretch>
            <a:fillRect/>
          </a:stretch>
        </p:blipFill>
        <p:spPr bwMode="auto">
          <a:xfrm>
            <a:off x="6556075" y="1015341"/>
            <a:ext cx="5185736" cy="294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large ship in the water">
            <a:extLst>
              <a:ext uri="{FF2B5EF4-FFF2-40B4-BE49-F238E27FC236}">
                <a16:creationId xmlns:a16="http://schemas.microsoft.com/office/drawing/2014/main" id="{37C28A8B-AC51-F893-F208-4094B7BBD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303" y="3975602"/>
            <a:ext cx="5124263" cy="2882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5D9609-9533-6E35-5087-8519C59BF691}"/>
              </a:ext>
            </a:extLst>
          </p:cNvPr>
          <p:cNvSpPr txBox="1"/>
          <p:nvPr/>
        </p:nvSpPr>
        <p:spPr>
          <a:xfrm>
            <a:off x="47794" y="4487237"/>
            <a:ext cx="597650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Without a structured policy framework, gains made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ships and green ports risk being offset at end-of-life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creating lifecycle carbon and environmental leakage.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NGSP formally integrates ship recycling into national maritime decarbonization plan, aligning safety, environment, and material recovery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6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D944-0E79-A2B4-F382-D05FF42D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F6B208-30FA-D3BA-852E-AFD0A6D7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9532143" cy="659223"/>
          </a:xfrm>
        </p:spPr>
        <p:txBody>
          <a:bodyPr/>
          <a:lstStyle/>
          <a:p>
            <a:r>
              <a:rPr lang="en-US" dirty="0"/>
              <a:t>Policy Drivers for Ship Recycling in India</a:t>
            </a:r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4A6986B2-2FD7-BEFB-104D-BAB9F752C6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EF477D-96F8-6025-630D-86BB3B35D264}"/>
              </a:ext>
            </a:extLst>
          </p:cNvPr>
          <p:cNvGraphicFramePr/>
          <p:nvPr/>
        </p:nvGraphicFramePr>
        <p:xfrm>
          <a:off x="1" y="936202"/>
          <a:ext cx="11750270" cy="359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2BFBBB-7DA6-D361-7CB0-15D4801FCAEB}"/>
              </a:ext>
            </a:extLst>
          </p:cNvPr>
          <p:cNvSpPr txBox="1"/>
          <p:nvPr/>
        </p:nvSpPr>
        <p:spPr>
          <a:xfrm>
            <a:off x="4170182" y="819318"/>
            <a:ext cx="3409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NATIONAL POLICY DRIVERS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E1D43-D935-952F-027E-99C9DAE1D800}"/>
              </a:ext>
            </a:extLst>
          </p:cNvPr>
          <p:cNvSpPr txBox="1"/>
          <p:nvPr/>
        </p:nvSpPr>
        <p:spPr>
          <a:xfrm>
            <a:off x="3976257" y="4231510"/>
            <a:ext cx="411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INTERNATIONAL POLICY DRIVERS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3184F1C-E2E4-AA9E-371B-73DF15CC3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764101"/>
              </p:ext>
            </p:extLst>
          </p:nvPr>
        </p:nvGraphicFramePr>
        <p:xfrm>
          <a:off x="151894" y="4346063"/>
          <a:ext cx="11446484" cy="169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7CB292-9EA3-1A95-3FE4-F88039F87CB8}"/>
              </a:ext>
            </a:extLst>
          </p:cNvPr>
          <p:cNvSpPr txBox="1"/>
          <p:nvPr/>
        </p:nvSpPr>
        <p:spPr>
          <a:xfrm>
            <a:off x="1532467" y="6038682"/>
            <a:ext cx="956733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NGSP extends beyond compliance—embedding ship recycling into a lifecycle framework that connects ship design, operation, and end-of-life management.</a:t>
            </a:r>
            <a:endParaRPr lang="en-IN" dirty="0"/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F8265187-AB13-338E-A37B-7FC7A1B905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4605" y="6027151"/>
            <a:ext cx="657862" cy="6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6FCAD-B597-5BD3-EFA2-D476E84711A9}"/>
              </a:ext>
            </a:extLst>
          </p:cNvPr>
          <p:cNvSpPr/>
          <p:nvPr/>
        </p:nvSpPr>
        <p:spPr>
          <a:xfrm>
            <a:off x="2538825" y="2591746"/>
            <a:ext cx="2329132" cy="34930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Formal alignment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Recycling of Ships Act,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Hong Kong International Convention (HKC) (in force from June 2025)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10838329" cy="659223"/>
          </a:xfrm>
        </p:spPr>
        <p:txBody>
          <a:bodyPr>
            <a:normAutofit/>
          </a:bodyPr>
          <a:lstStyle/>
          <a:p>
            <a:r>
              <a:rPr lang="en-US" dirty="0"/>
              <a:t>NGSP Approach to Green Ship Recycling</a:t>
            </a:r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F3D13A-9BAF-9232-266F-A1E2EB24FA28}"/>
              </a:ext>
            </a:extLst>
          </p:cNvPr>
          <p:cNvSpPr txBox="1"/>
          <p:nvPr/>
        </p:nvSpPr>
        <p:spPr>
          <a:xfrm>
            <a:off x="987394" y="939304"/>
            <a:ext cx="109251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transition from </a:t>
            </a:r>
            <a:r>
              <a:rPr lang="en-US" sz="2800" b="1" dirty="0"/>
              <a:t>volume-based dismantling</a:t>
            </a:r>
            <a:r>
              <a:rPr lang="en-US" sz="2800" dirty="0"/>
              <a:t> to a </a:t>
            </a:r>
            <a:r>
              <a:rPr lang="en-US" sz="2800" b="1" dirty="0"/>
              <a:t>circular, transparent, and performance-driven recycling ecosystem</a:t>
            </a:r>
            <a:r>
              <a:rPr lang="en-US" sz="2800" dirty="0"/>
              <a:t>.</a:t>
            </a:r>
            <a:endParaRPr lang="en-IN" sz="2800" b="1" dirty="0"/>
          </a:p>
        </p:txBody>
      </p:sp>
      <p:pic>
        <p:nvPicPr>
          <p:cNvPr id="1027" name="Picture 3" descr="Steamship Mutual - Ship Recycling – Understanding the Hong Kong Convention">
            <a:extLst>
              <a:ext uri="{FF2B5EF4-FFF2-40B4-BE49-F238E27FC236}">
                <a16:creationId xmlns:a16="http://schemas.microsoft.com/office/drawing/2014/main" id="{1B8D3205-D078-2E90-FE01-6DB807FC1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4"/>
          <a:stretch/>
        </p:blipFill>
        <p:spPr bwMode="auto">
          <a:xfrm>
            <a:off x="-759" y="3442656"/>
            <a:ext cx="2235464" cy="1837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hip Logo PNG Transparent Images Free ...">
            <a:extLst>
              <a:ext uri="{FF2B5EF4-FFF2-40B4-BE49-F238E27FC236}">
                <a16:creationId xmlns:a16="http://schemas.microsoft.com/office/drawing/2014/main" id="{A0947EEF-8CDA-A047-3462-E7217E5E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3" y="3480756"/>
            <a:ext cx="1715031" cy="17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81C6F-5E17-9F9F-5A0C-B1FD4F99CC01}"/>
              </a:ext>
            </a:extLst>
          </p:cNvPr>
          <p:cNvSpPr/>
          <p:nvPr/>
        </p:nvSpPr>
        <p:spPr>
          <a:xfrm>
            <a:off x="5101447" y="2389514"/>
            <a:ext cx="3976778" cy="40997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Introduction of a </a:t>
            </a:r>
            <a:r>
              <a:rPr lang="en-US" b="1" dirty="0"/>
              <a:t>Green Ship Recycling Certification Framework, 1</a:t>
            </a:r>
            <a:r>
              <a:rPr lang="en-US" b="1" baseline="30000" dirty="0"/>
              <a:t>st</a:t>
            </a:r>
            <a:r>
              <a:rPr lang="en-US" b="1" dirty="0"/>
              <a:t> of its kind that can be used to quantify sustainability in Ship Recycling</a:t>
            </a:r>
            <a:r>
              <a:rPr lang="en-US" dirty="0"/>
              <a:t> linked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 safeguards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 safety and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Hazardous material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traceability and reporting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7A167D-52DF-C32D-832C-4F07C171AAD4}"/>
              </a:ext>
            </a:extLst>
          </p:cNvPr>
          <p:cNvSpPr/>
          <p:nvPr/>
        </p:nvSpPr>
        <p:spPr>
          <a:xfrm>
            <a:off x="9311715" y="2591747"/>
            <a:ext cx="2438580" cy="34930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Integration of ship recycling into: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Monitoring and reporting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Carbon accounting and circular material recovery pathways</a:t>
            </a:r>
          </a:p>
        </p:txBody>
      </p:sp>
    </p:spTree>
    <p:extLst>
      <p:ext uri="{BB962C8B-B14F-4D97-AF65-F5344CB8AC3E}">
        <p14:creationId xmlns:p14="http://schemas.microsoft.com/office/powerpoint/2010/main" val="27436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3" y="0"/>
            <a:ext cx="10838329" cy="659223"/>
          </a:xfrm>
        </p:spPr>
        <p:txBody>
          <a:bodyPr>
            <a:normAutofit/>
          </a:bodyPr>
          <a:lstStyle/>
          <a:p>
            <a:r>
              <a:rPr lang="en-US" dirty="0"/>
              <a:t>Green Ship Recycling Phase-wise Plan</a:t>
            </a:r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F3D13A-9BAF-9232-266F-A1E2EB24FA28}"/>
              </a:ext>
            </a:extLst>
          </p:cNvPr>
          <p:cNvSpPr txBox="1"/>
          <p:nvPr/>
        </p:nvSpPr>
        <p:spPr>
          <a:xfrm>
            <a:off x="402072" y="964187"/>
            <a:ext cx="25045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Short Term Measures (2026-2030)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9A8E2-18E8-F2EE-A9F8-525E185F0667}"/>
              </a:ext>
            </a:extLst>
          </p:cNvPr>
          <p:cNvSpPr txBox="1"/>
          <p:nvPr/>
        </p:nvSpPr>
        <p:spPr>
          <a:xfrm>
            <a:off x="4711878" y="964186"/>
            <a:ext cx="25045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Medium Term Measures (2030-2040)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A7EB4-6D83-07DA-8927-05B2A78A2EC1}"/>
              </a:ext>
            </a:extLst>
          </p:cNvPr>
          <p:cNvSpPr txBox="1"/>
          <p:nvPr/>
        </p:nvSpPr>
        <p:spPr>
          <a:xfrm>
            <a:off x="9067382" y="952065"/>
            <a:ext cx="26792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Long Term Measures (2040-2070)</a:t>
            </a:r>
            <a:endParaRPr lang="en-IN" b="1" dirty="0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4117DA6F-D5AD-C7CB-4A8F-ED38B9811347}"/>
              </a:ext>
            </a:extLst>
          </p:cNvPr>
          <p:cNvSpPr/>
          <p:nvPr/>
        </p:nvSpPr>
        <p:spPr>
          <a:xfrm>
            <a:off x="3234906" y="943378"/>
            <a:ext cx="698739" cy="64633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591A8DB0-5410-DC2C-7D16-516D22626FCC}"/>
              </a:ext>
            </a:extLst>
          </p:cNvPr>
          <p:cNvSpPr/>
          <p:nvPr/>
        </p:nvSpPr>
        <p:spPr>
          <a:xfrm>
            <a:off x="7925820" y="952065"/>
            <a:ext cx="698739" cy="64633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7D97-705E-E0E0-84FC-E427E4742B6F}"/>
              </a:ext>
            </a:extLst>
          </p:cNvPr>
          <p:cNvSpPr txBox="1"/>
          <p:nvPr/>
        </p:nvSpPr>
        <p:spPr>
          <a:xfrm>
            <a:off x="135705" y="1587081"/>
            <a:ext cx="2958860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Phase-wise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yard modernization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Strengthening through Insurance and worker welfare mechanisms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Planning and pilot implementation of Green Ship Recycling Certification Framework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onboarding of ship recycling under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NLP-Marine architecture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Compliance tracking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 records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Regulatory oversight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F00C2-C893-BA18-A2FA-466D93E831C9}"/>
              </a:ext>
            </a:extLst>
          </p:cNvPr>
          <p:cNvSpPr txBox="1"/>
          <p:nvPr/>
        </p:nvSpPr>
        <p:spPr>
          <a:xfrm>
            <a:off x="4200614" y="1610518"/>
            <a:ext cx="3476445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Expansion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Ship Recycling Certification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performance-based tiers.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ship recycling data with Circular economy and material recovery frameworks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Formal linkage between: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Recycling yards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Secondary steel rerolling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Extended Producer Responsibility (EPR) principles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carbon accounting methodologies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Avoided emissions through material recovery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Lifecycle emissions reduction recognition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D4AEC-8B9C-05D5-DF49-88944F36AB7B}"/>
              </a:ext>
            </a:extLst>
          </p:cNvPr>
          <p:cNvSpPr txBox="1"/>
          <p:nvPr/>
        </p:nvSpPr>
        <p:spPr>
          <a:xfrm>
            <a:off x="8786699" y="1587081"/>
            <a:ext cx="3240656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best-in-class green recycling clusters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Zero-discharge systems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Digitally monitored compliance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material recovery processes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Alignment of ship design, operation, and recycling standards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End-to-end lifecycle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decarbonisation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Net-zero consistency by 2070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3" y="0"/>
            <a:ext cx="10838329" cy="659223"/>
          </a:xfrm>
        </p:spPr>
        <p:txBody>
          <a:bodyPr>
            <a:normAutofit/>
          </a:bodyPr>
          <a:lstStyle/>
          <a:p>
            <a:r>
              <a:rPr lang="en-IN" dirty="0"/>
              <a:t>Governance, Implementation &amp; System Integration</a:t>
            </a:r>
            <a:endParaRPr lang="en-US" dirty="0"/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D2418-5F8E-F7A1-6E5C-D337914479E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5782811" y="721662"/>
            <a:ext cx="20008" cy="54784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8190A83-29D7-C8A0-7D29-24D7C5E814C9}"/>
              </a:ext>
            </a:extLst>
          </p:cNvPr>
          <p:cNvSpPr/>
          <p:nvPr/>
        </p:nvSpPr>
        <p:spPr>
          <a:xfrm>
            <a:off x="5421648" y="1081294"/>
            <a:ext cx="742334" cy="64690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8B0FA-5E36-2C55-B38D-4AF7204E2DBD}"/>
              </a:ext>
            </a:extLst>
          </p:cNvPr>
          <p:cNvSpPr txBox="1"/>
          <p:nvPr/>
        </p:nvSpPr>
        <p:spPr>
          <a:xfrm>
            <a:off x="6297283" y="1010008"/>
            <a:ext cx="506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Oversight through the </a:t>
            </a:r>
            <a:r>
              <a:rPr lang="en-US" sz="2000" b="1" dirty="0"/>
              <a:t>National Green Shipping Coordination Cell (NGSCC)</a:t>
            </a:r>
            <a:r>
              <a:rPr lang="en-US" sz="2000" dirty="0"/>
              <a:t>.</a:t>
            </a:r>
            <a:endParaRPr lang="en-IN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71135-4A18-9C69-13BD-52B254C52E54}"/>
              </a:ext>
            </a:extLst>
          </p:cNvPr>
          <p:cNvSpPr txBox="1"/>
          <p:nvPr/>
        </p:nvSpPr>
        <p:spPr>
          <a:xfrm>
            <a:off x="338473" y="2376898"/>
            <a:ext cx="5060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Inclusion of ship recycling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Green Maritime Implementation Plan (NGMIP)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Monitoring and Reporting systems and Annual Maritime Sustainability Reporting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FA08D-24E0-E940-EDC8-2A8DA09B3A9C}"/>
              </a:ext>
            </a:extLst>
          </p:cNvPr>
          <p:cNvSpPr txBox="1"/>
          <p:nvPr/>
        </p:nvSpPr>
        <p:spPr>
          <a:xfrm>
            <a:off x="6135268" y="4118486"/>
            <a:ext cx="60945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Strong emphasis on </a:t>
            </a:r>
            <a:r>
              <a:rPr lang="en-US" sz="2000" b="1" dirty="0"/>
              <a:t>just transition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Formalization of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Skill development for recyclers and MSMEs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Improved health, safety, and livelihood 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F86-3A06-7784-4F76-20C6D52F9527}"/>
              </a:ext>
            </a:extLst>
          </p:cNvPr>
          <p:cNvSpPr/>
          <p:nvPr/>
        </p:nvSpPr>
        <p:spPr>
          <a:xfrm>
            <a:off x="1052423" y="5909094"/>
            <a:ext cx="9989388" cy="794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 ship recycling under NGSP completes the maritime </a:t>
            </a:r>
            <a:r>
              <a:rPr lang="en-US" dirty="0" err="1"/>
              <a:t>decarbonisation</a:t>
            </a:r>
            <a:r>
              <a:rPr lang="en-US" dirty="0"/>
              <a:t> cycle—</a:t>
            </a:r>
            <a:r>
              <a:rPr lang="en-US" b="1" dirty="0"/>
              <a:t>from green ships to green end-of-life</a:t>
            </a:r>
            <a:r>
              <a:rPr lang="en-US" dirty="0"/>
              <a:t>, ensuring India’s maritime growth is sustainable, credible, and globally respected.</a:t>
            </a:r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D6CE66EF-9EA6-1C55-CE34-BB80BB1B2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6719" y="1055096"/>
            <a:ext cx="707263" cy="707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29FBFA-B604-1C4C-0DD6-9B0621173C28}"/>
              </a:ext>
            </a:extLst>
          </p:cNvPr>
          <p:cNvSpPr/>
          <p:nvPr/>
        </p:nvSpPr>
        <p:spPr>
          <a:xfrm>
            <a:off x="5421648" y="2782094"/>
            <a:ext cx="742334" cy="64690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A5C379-12A7-D601-5C17-0158B21C121F}"/>
              </a:ext>
            </a:extLst>
          </p:cNvPr>
          <p:cNvSpPr/>
          <p:nvPr/>
        </p:nvSpPr>
        <p:spPr>
          <a:xfrm>
            <a:off x="5411644" y="4419290"/>
            <a:ext cx="742334" cy="64690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Graphic 9" descr="Security camera with solid fill">
            <a:extLst>
              <a:ext uri="{FF2B5EF4-FFF2-40B4-BE49-F238E27FC236}">
                <a16:creationId xmlns:a16="http://schemas.microsoft.com/office/drawing/2014/main" id="{669B7835-C16D-4418-F21B-3CC74FA78D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219" y="2782094"/>
            <a:ext cx="646906" cy="646906"/>
          </a:xfrm>
          <a:prstGeom prst="rect">
            <a:avLst/>
          </a:prstGeom>
        </p:spPr>
      </p:pic>
      <p:pic>
        <p:nvPicPr>
          <p:cNvPr id="14" name="Graphic 13" descr="Construction worker male with solid fill">
            <a:extLst>
              <a:ext uri="{FF2B5EF4-FFF2-40B4-BE49-F238E27FC236}">
                <a16:creationId xmlns:a16="http://schemas.microsoft.com/office/drawing/2014/main" id="{95E94D68-DC9E-C792-A176-BE27C3699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7505" y="4437437"/>
            <a:ext cx="610612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ss and map">
            <a:extLst>
              <a:ext uri="{FF2B5EF4-FFF2-40B4-BE49-F238E27FC236}">
                <a16:creationId xmlns:a16="http://schemas.microsoft.com/office/drawing/2014/main" id="{ADF910BB-A63E-2628-A0F5-18787715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13835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66A8F-E55E-066D-5CAB-BF5FB41FB47E}"/>
              </a:ext>
            </a:extLst>
          </p:cNvPr>
          <p:cNvSpPr txBox="1"/>
          <p:nvPr/>
        </p:nvSpPr>
        <p:spPr>
          <a:xfrm>
            <a:off x="419100" y="3759200"/>
            <a:ext cx="501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/>
              <a:t>THANK YOU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3842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DAD4-D3B9-2CEE-3543-D0AAB792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83E119-3979-D1B3-3D85-F5E2FA45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3" y="0"/>
            <a:ext cx="10838329" cy="659223"/>
          </a:xfrm>
        </p:spPr>
        <p:txBody>
          <a:bodyPr>
            <a:normAutofit/>
          </a:bodyPr>
          <a:lstStyle/>
          <a:p>
            <a:r>
              <a:rPr lang="en-IN" dirty="0"/>
              <a:t>QUESTIONS</a:t>
            </a:r>
            <a:endParaRPr lang="en-US" dirty="0"/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94DB7D11-C632-B859-2848-392E4AEF13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574705-2408-8673-BE0D-9E8BE7728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281267"/>
              </p:ext>
            </p:extLst>
          </p:nvPr>
        </p:nvGraphicFramePr>
        <p:xfrm>
          <a:off x="833999" y="657862"/>
          <a:ext cx="11023704" cy="620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406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781</Words>
  <Application>Microsoft Office PowerPoint</Application>
  <PresentationFormat>Widescreen</PresentationFormat>
  <Paragraphs>118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DM Sans Bold</vt:lpstr>
      <vt:lpstr>Helvetica World Bold</vt:lpstr>
      <vt:lpstr>Office Theme</vt:lpstr>
      <vt:lpstr>1_Office Theme</vt:lpstr>
      <vt:lpstr>PowerPoint Presentation</vt:lpstr>
      <vt:lpstr>PowerPoint Presentation</vt:lpstr>
      <vt:lpstr>Why Ship Recycling is Central to the Maritime Ecosystem</vt:lpstr>
      <vt:lpstr>Policy Drivers for Ship Recycling in India</vt:lpstr>
      <vt:lpstr>NGSP Approach to Green Ship Recycling</vt:lpstr>
      <vt:lpstr>Green Ship Recycling Phase-wise Plan</vt:lpstr>
      <vt:lpstr>Governance, Implementation &amp; System Integration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Kumar</dc:creator>
  <cp:lastModifiedBy>Ashish Kumar</cp:lastModifiedBy>
  <cp:revision>43</cp:revision>
  <dcterms:created xsi:type="dcterms:W3CDTF">2026-01-08T13:29:34Z</dcterms:created>
  <dcterms:modified xsi:type="dcterms:W3CDTF">2026-01-12T07:08:12Z</dcterms:modified>
</cp:coreProperties>
</file>