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57" r:id="rId1"/>
  </p:sldMasterIdLst>
  <p:notesMasterIdLst>
    <p:notesMasterId r:id="rId10"/>
  </p:notesMasterIdLst>
  <p:sldIdLst>
    <p:sldId id="266" r:id="rId2"/>
    <p:sldId id="268" r:id="rId3"/>
    <p:sldId id="269" r:id="rId4"/>
    <p:sldId id="270" r:id="rId5"/>
    <p:sldId id="271" r:id="rId6"/>
    <p:sldId id="272" r:id="rId7"/>
    <p:sldId id="2147475328" r:id="rId8"/>
    <p:sldId id="2147475327" r:id="rId9"/>
  </p:sldIdLst>
  <p:sldSz cx="14630400" cy="8229600"/>
  <p:notesSz cx="8229600" cy="14630400"/>
  <p:embeddedFontLst>
    <p:embeddedFont>
      <p:font typeface="Montserrat Bold" panose="00000800000000000000" pitchFamily="2" charset="0"/>
      <p:bold r:id="rId11"/>
    </p:embeddedFont>
    <p:embeddedFont>
      <p:font typeface="Palatino Linotype" panose="02040502050505030304" pitchFamily="18" charset="0"/>
      <p:regular r:id="rId12"/>
      <p:bold r:id="rId13"/>
      <p:italic r:id="rId14"/>
      <p:boldItalic r:id="rId1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p15:clr>
            <a:srgbClr val="A4A3A4"/>
          </p15:clr>
        </p15:guide>
        <p15:guide id="2" pos="46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EB8C"/>
    <a:srgbClr val="CEEDC1"/>
    <a:srgbClr val="C5E9B6"/>
    <a:srgbClr val="FDF3ED"/>
    <a:srgbClr val="F0F8FD"/>
    <a:srgbClr val="D1DCE4"/>
    <a:srgbClr val="F0F8FC"/>
    <a:srgbClr val="BCC3C7"/>
    <a:srgbClr val="CAF595"/>
    <a:srgbClr val="90DE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285923-A095-43A9-ABCD-0BEB5BABA7BE}" v="9" dt="2026-01-12T10:07:21.4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94" autoAdjust="0"/>
    <p:restoredTop sz="94610"/>
  </p:normalViewPr>
  <p:slideViewPr>
    <p:cSldViewPr snapToGrid="0" snapToObjects="1">
      <p:cViewPr varScale="1">
        <p:scale>
          <a:sx n="62" d="100"/>
          <a:sy n="62" d="100"/>
        </p:scale>
        <p:origin x="364" y="44"/>
      </p:cViewPr>
      <p:guideLst>
        <p:guide orient="horz" pos="2592"/>
        <p:guide pos="46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10" Type="http://schemas.openxmlformats.org/officeDocument/2006/relationships/notesMaster" Target="notesMasters/notesMaster1.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565525" cy="7318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660900" y="0"/>
            <a:ext cx="3567113" cy="731838"/>
          </a:xfrm>
          <a:prstGeom prst="rect">
            <a:avLst/>
          </a:prstGeom>
        </p:spPr>
        <p:txBody>
          <a:bodyPr vert="horz" lIns="91440" tIns="45720" rIns="91440" bIns="45720" rtlCol="0"/>
          <a:lstStyle>
            <a:lvl1pPr algn="r">
              <a:defRPr sz="1200"/>
            </a:lvl1pPr>
          </a:lstStyle>
          <a:p>
            <a:fld id="{840F1BCF-95D7-4308-A052-3708F82EFF6D}" type="datetimeFigureOut">
              <a:rPr lang="en-US" smtClean="0"/>
              <a:t>1/12/2026</a:t>
            </a:fld>
            <a:endParaRPr lang="en-US"/>
          </a:p>
        </p:txBody>
      </p:sp>
      <p:sp>
        <p:nvSpPr>
          <p:cNvPr id="4" name="Slide Image Placeholder 3"/>
          <p:cNvSpPr>
            <a:spLocks noGrp="1" noRot="1" noChangeAspect="1"/>
          </p:cNvSpPr>
          <p:nvPr>
            <p:ph type="sldImg" idx="2"/>
          </p:nvPr>
        </p:nvSpPr>
        <p:spPr>
          <a:xfrm>
            <a:off x="-762000" y="1096963"/>
            <a:ext cx="9753600" cy="54864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822325" y="6950075"/>
            <a:ext cx="6584950" cy="65833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3896975"/>
            <a:ext cx="3565525" cy="7302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660900" y="13896975"/>
            <a:ext cx="3567113" cy="730250"/>
          </a:xfrm>
          <a:prstGeom prst="rect">
            <a:avLst/>
          </a:prstGeom>
        </p:spPr>
        <p:txBody>
          <a:bodyPr vert="horz" lIns="91440" tIns="45720" rIns="91440" bIns="45720" rtlCol="0" anchor="b"/>
          <a:lstStyle>
            <a:lvl1pPr algn="r">
              <a:defRPr sz="1200"/>
            </a:lvl1pPr>
          </a:lstStyle>
          <a:p>
            <a:fld id="{B92B50CE-CD66-4EEF-A91B-BC44C8A489BD}" type="slidenum">
              <a:rPr lang="en-US" smtClean="0"/>
              <a:t>‹#›</a:t>
            </a:fld>
            <a:endParaRPr lang="en-US"/>
          </a:p>
        </p:txBody>
      </p:sp>
    </p:spTree>
    <p:extLst>
      <p:ext uri="{BB962C8B-B14F-4D97-AF65-F5344CB8AC3E}">
        <p14:creationId xmlns:p14="http://schemas.microsoft.com/office/powerpoint/2010/main" val="2844546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E6610-1751-662D-9C98-D1508C88748E}"/>
              </a:ext>
            </a:extLst>
          </p:cNvPr>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endParaRPr lang="en-IN"/>
          </a:p>
        </p:txBody>
      </p:sp>
      <p:sp>
        <p:nvSpPr>
          <p:cNvPr id="3" name="Subtitle 2">
            <a:extLst>
              <a:ext uri="{FF2B5EF4-FFF2-40B4-BE49-F238E27FC236}">
                <a16:creationId xmlns:a16="http://schemas.microsoft.com/office/drawing/2014/main" id="{B952F4EA-02D9-90E1-3B14-AC9144801F6B}"/>
              </a:ext>
            </a:extLst>
          </p:cNvPr>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D3AF3FF2-3265-309F-85A2-9C69C9C29BD0}"/>
              </a:ext>
            </a:extLst>
          </p:cNvPr>
          <p:cNvSpPr>
            <a:spLocks noGrp="1"/>
          </p:cNvSpPr>
          <p:nvPr>
            <p:ph type="dt" sz="half" idx="10"/>
          </p:nvPr>
        </p:nvSpPr>
        <p:spPr/>
        <p:txBody>
          <a:bodyPr/>
          <a:lstStyle/>
          <a:p>
            <a:fld id="{D5060350-42F4-4BA6-84C1-20FEF0B58344}" type="datetimeFigureOut">
              <a:rPr lang="en-IN" smtClean="0"/>
              <a:t>12-01-2026</a:t>
            </a:fld>
            <a:endParaRPr lang="en-IN"/>
          </a:p>
        </p:txBody>
      </p:sp>
      <p:sp>
        <p:nvSpPr>
          <p:cNvPr id="5" name="Footer Placeholder 4">
            <a:extLst>
              <a:ext uri="{FF2B5EF4-FFF2-40B4-BE49-F238E27FC236}">
                <a16:creationId xmlns:a16="http://schemas.microsoft.com/office/drawing/2014/main" id="{0BA0570B-E9C4-5B61-F08F-96E5C782A2F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07A0E4E-355C-B2FA-51A3-42BE3C728BA4}"/>
              </a:ext>
            </a:extLst>
          </p:cNvPr>
          <p:cNvSpPr>
            <a:spLocks noGrp="1"/>
          </p:cNvSpPr>
          <p:nvPr>
            <p:ph type="sldNum" sz="quarter" idx="12"/>
          </p:nvPr>
        </p:nvSpPr>
        <p:spPr/>
        <p:txBody>
          <a:bodyPr/>
          <a:lstStyle/>
          <a:p>
            <a:fld id="{F0F71279-44C4-4F67-B6DD-50BF6C246C9F}" type="slidenum">
              <a:rPr lang="en-IN" smtClean="0"/>
              <a:t>‹#›</a:t>
            </a:fld>
            <a:endParaRPr lang="en-IN"/>
          </a:p>
        </p:txBody>
      </p:sp>
    </p:spTree>
    <p:extLst>
      <p:ext uri="{BB962C8B-B14F-4D97-AF65-F5344CB8AC3E}">
        <p14:creationId xmlns:p14="http://schemas.microsoft.com/office/powerpoint/2010/main" val="125196318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693D3-6AC5-C778-9490-2AAC3E65FA35}"/>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F3E00446-90C6-A08B-4E33-0F25C2AF91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ACE1717-CEA7-2609-D6B5-B1FEB2F87F3D}"/>
              </a:ext>
            </a:extLst>
          </p:cNvPr>
          <p:cNvSpPr>
            <a:spLocks noGrp="1"/>
          </p:cNvSpPr>
          <p:nvPr>
            <p:ph type="dt" sz="half" idx="10"/>
          </p:nvPr>
        </p:nvSpPr>
        <p:spPr/>
        <p:txBody>
          <a:bodyPr/>
          <a:lstStyle/>
          <a:p>
            <a:fld id="{D5060350-42F4-4BA6-84C1-20FEF0B58344}" type="datetimeFigureOut">
              <a:rPr lang="en-IN" smtClean="0"/>
              <a:t>12-01-2026</a:t>
            </a:fld>
            <a:endParaRPr lang="en-IN"/>
          </a:p>
        </p:txBody>
      </p:sp>
      <p:sp>
        <p:nvSpPr>
          <p:cNvPr id="5" name="Footer Placeholder 4">
            <a:extLst>
              <a:ext uri="{FF2B5EF4-FFF2-40B4-BE49-F238E27FC236}">
                <a16:creationId xmlns:a16="http://schemas.microsoft.com/office/drawing/2014/main" id="{64A2EC64-1109-8216-C2C1-0947BDE038F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4217732-4E7A-E63D-06E6-3DE59CCCFCCA}"/>
              </a:ext>
            </a:extLst>
          </p:cNvPr>
          <p:cNvSpPr>
            <a:spLocks noGrp="1"/>
          </p:cNvSpPr>
          <p:nvPr>
            <p:ph type="sldNum" sz="quarter" idx="12"/>
          </p:nvPr>
        </p:nvSpPr>
        <p:spPr/>
        <p:txBody>
          <a:bodyPr/>
          <a:lstStyle/>
          <a:p>
            <a:fld id="{F0F71279-44C4-4F67-B6DD-50BF6C246C9F}" type="slidenum">
              <a:rPr lang="en-IN" smtClean="0"/>
              <a:t>‹#›</a:t>
            </a:fld>
            <a:endParaRPr lang="en-IN"/>
          </a:p>
        </p:txBody>
      </p:sp>
    </p:spTree>
    <p:extLst>
      <p:ext uri="{BB962C8B-B14F-4D97-AF65-F5344CB8AC3E}">
        <p14:creationId xmlns:p14="http://schemas.microsoft.com/office/powerpoint/2010/main" val="160002764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A78A71-BC69-7231-0457-A19F7BCCA2A4}"/>
              </a:ext>
            </a:extLst>
          </p:cNvPr>
          <p:cNvSpPr>
            <a:spLocks noGrp="1"/>
          </p:cNvSpPr>
          <p:nvPr>
            <p:ph type="title" orient="vert"/>
          </p:nvPr>
        </p:nvSpPr>
        <p:spPr>
          <a:xfrm>
            <a:off x="10469880" y="438150"/>
            <a:ext cx="3154680" cy="6974206"/>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B574A21A-E8C4-C519-D509-6FB12435EF4C}"/>
              </a:ext>
            </a:extLst>
          </p:cNvPr>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E8E4CDB-2CCB-E447-0EEA-E7376673BCAF}"/>
              </a:ext>
            </a:extLst>
          </p:cNvPr>
          <p:cNvSpPr>
            <a:spLocks noGrp="1"/>
          </p:cNvSpPr>
          <p:nvPr>
            <p:ph type="dt" sz="half" idx="10"/>
          </p:nvPr>
        </p:nvSpPr>
        <p:spPr/>
        <p:txBody>
          <a:bodyPr/>
          <a:lstStyle/>
          <a:p>
            <a:fld id="{D5060350-42F4-4BA6-84C1-20FEF0B58344}" type="datetimeFigureOut">
              <a:rPr lang="en-IN" smtClean="0"/>
              <a:t>12-01-2026</a:t>
            </a:fld>
            <a:endParaRPr lang="en-IN"/>
          </a:p>
        </p:txBody>
      </p:sp>
      <p:sp>
        <p:nvSpPr>
          <p:cNvPr id="5" name="Footer Placeholder 4">
            <a:extLst>
              <a:ext uri="{FF2B5EF4-FFF2-40B4-BE49-F238E27FC236}">
                <a16:creationId xmlns:a16="http://schemas.microsoft.com/office/drawing/2014/main" id="{4B822F93-9CF2-AA80-8299-9A6CC47FFC3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33E89F63-C442-F288-FE2F-47ECE4BB6D33}"/>
              </a:ext>
            </a:extLst>
          </p:cNvPr>
          <p:cNvSpPr>
            <a:spLocks noGrp="1"/>
          </p:cNvSpPr>
          <p:nvPr>
            <p:ph type="sldNum" sz="quarter" idx="12"/>
          </p:nvPr>
        </p:nvSpPr>
        <p:spPr/>
        <p:txBody>
          <a:bodyPr/>
          <a:lstStyle/>
          <a:p>
            <a:fld id="{F0F71279-44C4-4F67-B6DD-50BF6C246C9F}" type="slidenum">
              <a:rPr lang="en-IN" smtClean="0"/>
              <a:t>‹#›</a:t>
            </a:fld>
            <a:endParaRPr lang="en-IN"/>
          </a:p>
        </p:txBody>
      </p:sp>
    </p:spTree>
    <p:extLst>
      <p:ext uri="{BB962C8B-B14F-4D97-AF65-F5344CB8AC3E}">
        <p14:creationId xmlns:p14="http://schemas.microsoft.com/office/powerpoint/2010/main" val="1848067934"/>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CB607-7E0B-8A26-E63F-32B41CF8DA31}"/>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9EED0739-F187-CB54-E01C-42D43DC94C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EBFE536-1E92-4A6D-BA89-5B2AA75C22E3}"/>
              </a:ext>
            </a:extLst>
          </p:cNvPr>
          <p:cNvSpPr>
            <a:spLocks noGrp="1"/>
          </p:cNvSpPr>
          <p:nvPr>
            <p:ph type="dt" sz="half" idx="10"/>
          </p:nvPr>
        </p:nvSpPr>
        <p:spPr/>
        <p:txBody>
          <a:bodyPr/>
          <a:lstStyle/>
          <a:p>
            <a:fld id="{D5060350-42F4-4BA6-84C1-20FEF0B58344}" type="datetimeFigureOut">
              <a:rPr lang="en-IN" smtClean="0"/>
              <a:t>12-01-2026</a:t>
            </a:fld>
            <a:endParaRPr lang="en-IN"/>
          </a:p>
        </p:txBody>
      </p:sp>
      <p:sp>
        <p:nvSpPr>
          <p:cNvPr id="5" name="Footer Placeholder 4">
            <a:extLst>
              <a:ext uri="{FF2B5EF4-FFF2-40B4-BE49-F238E27FC236}">
                <a16:creationId xmlns:a16="http://schemas.microsoft.com/office/drawing/2014/main" id="{02F99DB5-70F6-CEE6-6E85-8464E5921AF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2019203-D53B-DA8A-33D7-792635B87C6D}"/>
              </a:ext>
            </a:extLst>
          </p:cNvPr>
          <p:cNvSpPr>
            <a:spLocks noGrp="1"/>
          </p:cNvSpPr>
          <p:nvPr>
            <p:ph type="sldNum" sz="quarter" idx="12"/>
          </p:nvPr>
        </p:nvSpPr>
        <p:spPr/>
        <p:txBody>
          <a:bodyPr/>
          <a:lstStyle/>
          <a:p>
            <a:fld id="{F0F71279-44C4-4F67-B6DD-50BF6C246C9F}" type="slidenum">
              <a:rPr lang="en-IN" smtClean="0"/>
              <a:t>‹#›</a:t>
            </a:fld>
            <a:endParaRPr lang="en-IN"/>
          </a:p>
        </p:txBody>
      </p:sp>
    </p:spTree>
    <p:extLst>
      <p:ext uri="{BB962C8B-B14F-4D97-AF65-F5344CB8AC3E}">
        <p14:creationId xmlns:p14="http://schemas.microsoft.com/office/powerpoint/2010/main" val="419191440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CE17E-EF13-5C43-3145-28EFC5A1AA90}"/>
              </a:ext>
            </a:extLst>
          </p:cNvPr>
          <p:cNvSpPr>
            <a:spLocks noGrp="1"/>
          </p:cNvSpPr>
          <p:nvPr>
            <p:ph type="title"/>
          </p:nvPr>
        </p:nvSpPr>
        <p:spPr>
          <a:xfrm>
            <a:off x="998220" y="2051686"/>
            <a:ext cx="12618720" cy="3423284"/>
          </a:xfrm>
        </p:spPr>
        <p:txBody>
          <a:bodyPr anchor="b"/>
          <a:lstStyle>
            <a:lvl1pPr>
              <a:defRPr sz="72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638DB812-025F-88EE-0D02-FBD74D7DA1BC}"/>
              </a:ext>
            </a:extLst>
          </p:cNvPr>
          <p:cNvSpPr>
            <a:spLocks noGrp="1"/>
          </p:cNvSpPr>
          <p:nvPr>
            <p:ph type="body" idx="1"/>
          </p:nvPr>
        </p:nvSpPr>
        <p:spPr>
          <a:xfrm>
            <a:off x="998220" y="5507356"/>
            <a:ext cx="12618720" cy="1800224"/>
          </a:xfrm>
        </p:spPr>
        <p:txBody>
          <a:bodyPr/>
          <a:lstStyle>
            <a:lvl1pPr marL="0" indent="0">
              <a:buNone/>
              <a:defRPr sz="2880">
                <a:solidFill>
                  <a:schemeClr val="tx1">
                    <a:tint val="82000"/>
                  </a:schemeClr>
                </a:solidFill>
              </a:defRPr>
            </a:lvl1pPr>
            <a:lvl2pPr marL="548640" indent="0">
              <a:buNone/>
              <a:defRPr sz="2400">
                <a:solidFill>
                  <a:schemeClr val="tx1">
                    <a:tint val="82000"/>
                  </a:schemeClr>
                </a:solidFill>
              </a:defRPr>
            </a:lvl2pPr>
            <a:lvl3pPr marL="1097280" indent="0">
              <a:buNone/>
              <a:defRPr sz="2160">
                <a:solidFill>
                  <a:schemeClr val="tx1">
                    <a:tint val="82000"/>
                  </a:schemeClr>
                </a:solidFill>
              </a:defRPr>
            </a:lvl3pPr>
            <a:lvl4pPr marL="1645920" indent="0">
              <a:buNone/>
              <a:defRPr sz="1920">
                <a:solidFill>
                  <a:schemeClr val="tx1">
                    <a:tint val="82000"/>
                  </a:schemeClr>
                </a:solidFill>
              </a:defRPr>
            </a:lvl4pPr>
            <a:lvl5pPr marL="2194560" indent="0">
              <a:buNone/>
              <a:defRPr sz="1920">
                <a:solidFill>
                  <a:schemeClr val="tx1">
                    <a:tint val="82000"/>
                  </a:schemeClr>
                </a:solidFill>
              </a:defRPr>
            </a:lvl5pPr>
            <a:lvl6pPr marL="2743200" indent="0">
              <a:buNone/>
              <a:defRPr sz="1920">
                <a:solidFill>
                  <a:schemeClr val="tx1">
                    <a:tint val="82000"/>
                  </a:schemeClr>
                </a:solidFill>
              </a:defRPr>
            </a:lvl6pPr>
            <a:lvl7pPr marL="3291840" indent="0">
              <a:buNone/>
              <a:defRPr sz="1920">
                <a:solidFill>
                  <a:schemeClr val="tx1">
                    <a:tint val="82000"/>
                  </a:schemeClr>
                </a:solidFill>
              </a:defRPr>
            </a:lvl7pPr>
            <a:lvl8pPr marL="3840480" indent="0">
              <a:buNone/>
              <a:defRPr sz="1920">
                <a:solidFill>
                  <a:schemeClr val="tx1">
                    <a:tint val="82000"/>
                  </a:schemeClr>
                </a:solidFill>
              </a:defRPr>
            </a:lvl8pPr>
            <a:lvl9pPr marL="4389120" indent="0">
              <a:buNone/>
              <a:defRPr sz="192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2330CF-C289-B43A-61A4-75B3D2D773AE}"/>
              </a:ext>
            </a:extLst>
          </p:cNvPr>
          <p:cNvSpPr>
            <a:spLocks noGrp="1"/>
          </p:cNvSpPr>
          <p:nvPr>
            <p:ph type="dt" sz="half" idx="10"/>
          </p:nvPr>
        </p:nvSpPr>
        <p:spPr/>
        <p:txBody>
          <a:bodyPr/>
          <a:lstStyle/>
          <a:p>
            <a:fld id="{D5060350-42F4-4BA6-84C1-20FEF0B58344}" type="datetimeFigureOut">
              <a:rPr lang="en-IN" smtClean="0"/>
              <a:t>12-01-2026</a:t>
            </a:fld>
            <a:endParaRPr lang="en-IN"/>
          </a:p>
        </p:txBody>
      </p:sp>
      <p:sp>
        <p:nvSpPr>
          <p:cNvPr id="5" name="Footer Placeholder 4">
            <a:extLst>
              <a:ext uri="{FF2B5EF4-FFF2-40B4-BE49-F238E27FC236}">
                <a16:creationId xmlns:a16="http://schemas.microsoft.com/office/drawing/2014/main" id="{07DD203E-AFBA-0D25-E701-384783253BF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E82501F-E4E7-04E5-CB00-08C305643FEE}"/>
              </a:ext>
            </a:extLst>
          </p:cNvPr>
          <p:cNvSpPr>
            <a:spLocks noGrp="1"/>
          </p:cNvSpPr>
          <p:nvPr>
            <p:ph type="sldNum" sz="quarter" idx="12"/>
          </p:nvPr>
        </p:nvSpPr>
        <p:spPr/>
        <p:txBody>
          <a:bodyPr/>
          <a:lstStyle/>
          <a:p>
            <a:fld id="{F0F71279-44C4-4F67-B6DD-50BF6C246C9F}" type="slidenum">
              <a:rPr lang="en-IN" smtClean="0"/>
              <a:t>‹#›</a:t>
            </a:fld>
            <a:endParaRPr lang="en-IN"/>
          </a:p>
        </p:txBody>
      </p:sp>
    </p:spTree>
    <p:extLst>
      <p:ext uri="{BB962C8B-B14F-4D97-AF65-F5344CB8AC3E}">
        <p14:creationId xmlns:p14="http://schemas.microsoft.com/office/powerpoint/2010/main" val="36353118"/>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40465-3C72-C755-B2B1-348A262E5A1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90086152-133C-DFDC-8017-42E206CEC30D}"/>
              </a:ext>
            </a:extLst>
          </p:cNvPr>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BBD5FE2D-AAF8-3012-C8D8-4050DD1CF716}"/>
              </a:ext>
            </a:extLst>
          </p:cNvPr>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8D0FE2B8-C1BA-3E44-5C94-A931CD9E9C44}"/>
              </a:ext>
            </a:extLst>
          </p:cNvPr>
          <p:cNvSpPr>
            <a:spLocks noGrp="1"/>
          </p:cNvSpPr>
          <p:nvPr>
            <p:ph type="dt" sz="half" idx="10"/>
          </p:nvPr>
        </p:nvSpPr>
        <p:spPr/>
        <p:txBody>
          <a:bodyPr/>
          <a:lstStyle/>
          <a:p>
            <a:fld id="{D5060350-42F4-4BA6-84C1-20FEF0B58344}" type="datetimeFigureOut">
              <a:rPr lang="en-IN" smtClean="0"/>
              <a:t>12-01-2026</a:t>
            </a:fld>
            <a:endParaRPr lang="en-IN"/>
          </a:p>
        </p:txBody>
      </p:sp>
      <p:sp>
        <p:nvSpPr>
          <p:cNvPr id="6" name="Footer Placeholder 5">
            <a:extLst>
              <a:ext uri="{FF2B5EF4-FFF2-40B4-BE49-F238E27FC236}">
                <a16:creationId xmlns:a16="http://schemas.microsoft.com/office/drawing/2014/main" id="{0A1357A8-D819-5E54-8E6A-A8C70ED700CE}"/>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36DC820D-24D4-A83E-4C1C-90DF280A909A}"/>
              </a:ext>
            </a:extLst>
          </p:cNvPr>
          <p:cNvSpPr>
            <a:spLocks noGrp="1"/>
          </p:cNvSpPr>
          <p:nvPr>
            <p:ph type="sldNum" sz="quarter" idx="12"/>
          </p:nvPr>
        </p:nvSpPr>
        <p:spPr/>
        <p:txBody>
          <a:bodyPr/>
          <a:lstStyle/>
          <a:p>
            <a:fld id="{F0F71279-44C4-4F67-B6DD-50BF6C246C9F}" type="slidenum">
              <a:rPr lang="en-IN" smtClean="0"/>
              <a:t>‹#›</a:t>
            </a:fld>
            <a:endParaRPr lang="en-IN"/>
          </a:p>
        </p:txBody>
      </p:sp>
    </p:spTree>
    <p:extLst>
      <p:ext uri="{BB962C8B-B14F-4D97-AF65-F5344CB8AC3E}">
        <p14:creationId xmlns:p14="http://schemas.microsoft.com/office/powerpoint/2010/main" val="428764278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8ABB3-89D3-A13F-1733-B9251C8A71E3}"/>
              </a:ext>
            </a:extLst>
          </p:cNvPr>
          <p:cNvSpPr>
            <a:spLocks noGrp="1"/>
          </p:cNvSpPr>
          <p:nvPr>
            <p:ph type="title"/>
          </p:nvPr>
        </p:nvSpPr>
        <p:spPr>
          <a:xfrm>
            <a:off x="1007746" y="438150"/>
            <a:ext cx="12618720" cy="1590676"/>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1CDE6A52-8767-64CA-9084-811E33C8AA31}"/>
              </a:ext>
            </a:extLst>
          </p:cNvPr>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a:extLst>
              <a:ext uri="{FF2B5EF4-FFF2-40B4-BE49-F238E27FC236}">
                <a16:creationId xmlns:a16="http://schemas.microsoft.com/office/drawing/2014/main" id="{8FD5A858-260E-8ACE-A437-79530370C74A}"/>
              </a:ext>
            </a:extLst>
          </p:cNvPr>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C3838383-124D-16F3-D4EF-E561132F0121}"/>
              </a:ext>
            </a:extLst>
          </p:cNvPr>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a:extLst>
              <a:ext uri="{FF2B5EF4-FFF2-40B4-BE49-F238E27FC236}">
                <a16:creationId xmlns:a16="http://schemas.microsoft.com/office/drawing/2014/main" id="{98378CFD-3D1C-F669-4DF3-DDF00D95439F}"/>
              </a:ext>
            </a:extLst>
          </p:cNvPr>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84E94490-2B97-9A94-AA5E-AE2B1441FC52}"/>
              </a:ext>
            </a:extLst>
          </p:cNvPr>
          <p:cNvSpPr>
            <a:spLocks noGrp="1"/>
          </p:cNvSpPr>
          <p:nvPr>
            <p:ph type="dt" sz="half" idx="10"/>
          </p:nvPr>
        </p:nvSpPr>
        <p:spPr/>
        <p:txBody>
          <a:bodyPr/>
          <a:lstStyle/>
          <a:p>
            <a:fld id="{D5060350-42F4-4BA6-84C1-20FEF0B58344}" type="datetimeFigureOut">
              <a:rPr lang="en-IN" smtClean="0"/>
              <a:t>12-01-2026</a:t>
            </a:fld>
            <a:endParaRPr lang="en-IN"/>
          </a:p>
        </p:txBody>
      </p:sp>
      <p:sp>
        <p:nvSpPr>
          <p:cNvPr id="8" name="Footer Placeholder 7">
            <a:extLst>
              <a:ext uri="{FF2B5EF4-FFF2-40B4-BE49-F238E27FC236}">
                <a16:creationId xmlns:a16="http://schemas.microsoft.com/office/drawing/2014/main" id="{D046CD0F-9FD4-8CB9-D202-460314198504}"/>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02365266-2163-BC51-B307-3558E6B47D3B}"/>
              </a:ext>
            </a:extLst>
          </p:cNvPr>
          <p:cNvSpPr>
            <a:spLocks noGrp="1"/>
          </p:cNvSpPr>
          <p:nvPr>
            <p:ph type="sldNum" sz="quarter" idx="12"/>
          </p:nvPr>
        </p:nvSpPr>
        <p:spPr/>
        <p:txBody>
          <a:bodyPr/>
          <a:lstStyle/>
          <a:p>
            <a:fld id="{F0F71279-44C4-4F67-B6DD-50BF6C246C9F}" type="slidenum">
              <a:rPr lang="en-IN" smtClean="0"/>
              <a:t>‹#›</a:t>
            </a:fld>
            <a:endParaRPr lang="en-IN"/>
          </a:p>
        </p:txBody>
      </p:sp>
    </p:spTree>
    <p:extLst>
      <p:ext uri="{BB962C8B-B14F-4D97-AF65-F5344CB8AC3E}">
        <p14:creationId xmlns:p14="http://schemas.microsoft.com/office/powerpoint/2010/main" val="410025512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25B7B-4E67-2628-AB7D-908C95EADC65}"/>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20092C3A-E199-ADDD-421B-D5910B1DB68A}"/>
              </a:ext>
            </a:extLst>
          </p:cNvPr>
          <p:cNvSpPr>
            <a:spLocks noGrp="1"/>
          </p:cNvSpPr>
          <p:nvPr>
            <p:ph type="dt" sz="half" idx="10"/>
          </p:nvPr>
        </p:nvSpPr>
        <p:spPr/>
        <p:txBody>
          <a:bodyPr/>
          <a:lstStyle/>
          <a:p>
            <a:fld id="{D5060350-42F4-4BA6-84C1-20FEF0B58344}" type="datetimeFigureOut">
              <a:rPr lang="en-IN" smtClean="0"/>
              <a:t>12-01-2026</a:t>
            </a:fld>
            <a:endParaRPr lang="en-IN"/>
          </a:p>
        </p:txBody>
      </p:sp>
      <p:sp>
        <p:nvSpPr>
          <p:cNvPr id="4" name="Footer Placeholder 3">
            <a:extLst>
              <a:ext uri="{FF2B5EF4-FFF2-40B4-BE49-F238E27FC236}">
                <a16:creationId xmlns:a16="http://schemas.microsoft.com/office/drawing/2014/main" id="{5F2A23C7-E394-6F2D-B6FD-EC6D9D45A0C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9A974D10-6685-77E0-1399-EC72E66688D5}"/>
              </a:ext>
            </a:extLst>
          </p:cNvPr>
          <p:cNvSpPr>
            <a:spLocks noGrp="1"/>
          </p:cNvSpPr>
          <p:nvPr>
            <p:ph type="sldNum" sz="quarter" idx="12"/>
          </p:nvPr>
        </p:nvSpPr>
        <p:spPr/>
        <p:txBody>
          <a:bodyPr/>
          <a:lstStyle/>
          <a:p>
            <a:fld id="{F0F71279-44C4-4F67-B6DD-50BF6C246C9F}" type="slidenum">
              <a:rPr lang="en-IN" smtClean="0"/>
              <a:t>‹#›</a:t>
            </a:fld>
            <a:endParaRPr lang="en-IN"/>
          </a:p>
        </p:txBody>
      </p:sp>
    </p:spTree>
    <p:extLst>
      <p:ext uri="{BB962C8B-B14F-4D97-AF65-F5344CB8AC3E}">
        <p14:creationId xmlns:p14="http://schemas.microsoft.com/office/powerpoint/2010/main" val="1866484679"/>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7449E3-96CA-FD95-9079-893AC846A23D}"/>
              </a:ext>
            </a:extLst>
          </p:cNvPr>
          <p:cNvSpPr>
            <a:spLocks noGrp="1"/>
          </p:cNvSpPr>
          <p:nvPr>
            <p:ph type="dt" sz="half" idx="10"/>
          </p:nvPr>
        </p:nvSpPr>
        <p:spPr/>
        <p:txBody>
          <a:bodyPr/>
          <a:lstStyle/>
          <a:p>
            <a:fld id="{D5060350-42F4-4BA6-84C1-20FEF0B58344}" type="datetimeFigureOut">
              <a:rPr lang="en-IN" smtClean="0"/>
              <a:t>12-01-2026</a:t>
            </a:fld>
            <a:endParaRPr lang="en-IN"/>
          </a:p>
        </p:txBody>
      </p:sp>
      <p:sp>
        <p:nvSpPr>
          <p:cNvPr id="3" name="Footer Placeholder 2">
            <a:extLst>
              <a:ext uri="{FF2B5EF4-FFF2-40B4-BE49-F238E27FC236}">
                <a16:creationId xmlns:a16="http://schemas.microsoft.com/office/drawing/2014/main" id="{AAF04B34-F631-CC73-ACF1-E2BD4BA2EC20}"/>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5E32EE10-D4D5-A330-676D-1817BEC90A47}"/>
              </a:ext>
            </a:extLst>
          </p:cNvPr>
          <p:cNvSpPr>
            <a:spLocks noGrp="1"/>
          </p:cNvSpPr>
          <p:nvPr>
            <p:ph type="sldNum" sz="quarter" idx="12"/>
          </p:nvPr>
        </p:nvSpPr>
        <p:spPr/>
        <p:txBody>
          <a:bodyPr/>
          <a:lstStyle/>
          <a:p>
            <a:fld id="{F0F71279-44C4-4F67-B6DD-50BF6C246C9F}" type="slidenum">
              <a:rPr lang="en-IN" smtClean="0"/>
              <a:t>‹#›</a:t>
            </a:fld>
            <a:endParaRPr lang="en-IN"/>
          </a:p>
        </p:txBody>
      </p:sp>
    </p:spTree>
    <p:extLst>
      <p:ext uri="{BB962C8B-B14F-4D97-AF65-F5344CB8AC3E}">
        <p14:creationId xmlns:p14="http://schemas.microsoft.com/office/powerpoint/2010/main" val="1709099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ED261-1DC1-F661-8245-7DA51A99D6B4}"/>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D27109FC-B588-5FE2-B02B-C5B1A7DECD9E}"/>
              </a:ext>
            </a:extLst>
          </p:cNvPr>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0F8E4CD3-D1B2-BE29-F508-B54BF367ECEC}"/>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7016CE43-D212-4614-3E43-3A962C657E67}"/>
              </a:ext>
            </a:extLst>
          </p:cNvPr>
          <p:cNvSpPr>
            <a:spLocks noGrp="1"/>
          </p:cNvSpPr>
          <p:nvPr>
            <p:ph type="dt" sz="half" idx="10"/>
          </p:nvPr>
        </p:nvSpPr>
        <p:spPr/>
        <p:txBody>
          <a:bodyPr/>
          <a:lstStyle/>
          <a:p>
            <a:fld id="{D5060350-42F4-4BA6-84C1-20FEF0B58344}" type="datetimeFigureOut">
              <a:rPr lang="en-IN" smtClean="0"/>
              <a:t>12-01-2026</a:t>
            </a:fld>
            <a:endParaRPr lang="en-IN"/>
          </a:p>
        </p:txBody>
      </p:sp>
      <p:sp>
        <p:nvSpPr>
          <p:cNvPr id="6" name="Footer Placeholder 5">
            <a:extLst>
              <a:ext uri="{FF2B5EF4-FFF2-40B4-BE49-F238E27FC236}">
                <a16:creationId xmlns:a16="http://schemas.microsoft.com/office/drawing/2014/main" id="{078C5787-7381-0192-EBB5-CADC80C8FD00}"/>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73A77239-FD11-4845-C491-686F8195C065}"/>
              </a:ext>
            </a:extLst>
          </p:cNvPr>
          <p:cNvSpPr>
            <a:spLocks noGrp="1"/>
          </p:cNvSpPr>
          <p:nvPr>
            <p:ph type="sldNum" sz="quarter" idx="12"/>
          </p:nvPr>
        </p:nvSpPr>
        <p:spPr/>
        <p:txBody>
          <a:bodyPr/>
          <a:lstStyle/>
          <a:p>
            <a:fld id="{F0F71279-44C4-4F67-B6DD-50BF6C246C9F}" type="slidenum">
              <a:rPr lang="en-IN" smtClean="0"/>
              <a:t>‹#›</a:t>
            </a:fld>
            <a:endParaRPr lang="en-IN"/>
          </a:p>
        </p:txBody>
      </p:sp>
    </p:spTree>
    <p:extLst>
      <p:ext uri="{BB962C8B-B14F-4D97-AF65-F5344CB8AC3E}">
        <p14:creationId xmlns:p14="http://schemas.microsoft.com/office/powerpoint/2010/main" val="3436386753"/>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44FD9-6A8B-6F8F-E87F-01B343F06890}"/>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B5ED3D12-815A-6605-4959-25E4E1800929}"/>
              </a:ext>
            </a:extLst>
          </p:cNvPr>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Click icon to add picture</a:t>
            </a:r>
            <a:endParaRPr lang="en-IN"/>
          </a:p>
        </p:txBody>
      </p:sp>
      <p:sp>
        <p:nvSpPr>
          <p:cNvPr id="4" name="Text Placeholder 3">
            <a:extLst>
              <a:ext uri="{FF2B5EF4-FFF2-40B4-BE49-F238E27FC236}">
                <a16:creationId xmlns:a16="http://schemas.microsoft.com/office/drawing/2014/main" id="{E5A6B821-DCBA-9797-827B-3E85AFEA1DD6}"/>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8DF3C888-93B2-265E-0505-15BAB03C75CE}"/>
              </a:ext>
            </a:extLst>
          </p:cNvPr>
          <p:cNvSpPr>
            <a:spLocks noGrp="1"/>
          </p:cNvSpPr>
          <p:nvPr>
            <p:ph type="dt" sz="half" idx="10"/>
          </p:nvPr>
        </p:nvSpPr>
        <p:spPr/>
        <p:txBody>
          <a:bodyPr/>
          <a:lstStyle/>
          <a:p>
            <a:fld id="{D5060350-42F4-4BA6-84C1-20FEF0B58344}" type="datetimeFigureOut">
              <a:rPr lang="en-IN" smtClean="0"/>
              <a:t>12-01-2026</a:t>
            </a:fld>
            <a:endParaRPr lang="en-IN"/>
          </a:p>
        </p:txBody>
      </p:sp>
      <p:sp>
        <p:nvSpPr>
          <p:cNvPr id="6" name="Footer Placeholder 5">
            <a:extLst>
              <a:ext uri="{FF2B5EF4-FFF2-40B4-BE49-F238E27FC236}">
                <a16:creationId xmlns:a16="http://schemas.microsoft.com/office/drawing/2014/main" id="{E388AB71-DB49-953C-7FE7-31EDC1771E1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FC33D809-6598-05D9-925B-07DDA49AE9E2}"/>
              </a:ext>
            </a:extLst>
          </p:cNvPr>
          <p:cNvSpPr>
            <a:spLocks noGrp="1"/>
          </p:cNvSpPr>
          <p:nvPr>
            <p:ph type="sldNum" sz="quarter" idx="12"/>
          </p:nvPr>
        </p:nvSpPr>
        <p:spPr/>
        <p:txBody>
          <a:bodyPr/>
          <a:lstStyle/>
          <a:p>
            <a:fld id="{F0F71279-44C4-4F67-B6DD-50BF6C246C9F}" type="slidenum">
              <a:rPr lang="en-IN" smtClean="0"/>
              <a:t>‹#›</a:t>
            </a:fld>
            <a:endParaRPr lang="en-IN"/>
          </a:p>
        </p:txBody>
      </p:sp>
    </p:spTree>
    <p:extLst>
      <p:ext uri="{BB962C8B-B14F-4D97-AF65-F5344CB8AC3E}">
        <p14:creationId xmlns:p14="http://schemas.microsoft.com/office/powerpoint/2010/main" val="12231080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636469-6B58-E01E-7CDF-A229265294A4}"/>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37DFE686-7C41-01AC-533A-859F1821414F}"/>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7B85400-0109-4CC3-39B1-4A3559B3EC92}"/>
              </a:ext>
            </a:extLst>
          </p:cNvPr>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82000"/>
                  </a:schemeClr>
                </a:solidFill>
              </a:defRPr>
            </a:lvl1pPr>
          </a:lstStyle>
          <a:p>
            <a:fld id="{D5060350-42F4-4BA6-84C1-20FEF0B58344}" type="datetimeFigureOut">
              <a:rPr lang="en-IN" smtClean="0"/>
              <a:t>12-01-2026</a:t>
            </a:fld>
            <a:endParaRPr lang="en-IN"/>
          </a:p>
        </p:txBody>
      </p:sp>
      <p:sp>
        <p:nvSpPr>
          <p:cNvPr id="5" name="Footer Placeholder 4">
            <a:extLst>
              <a:ext uri="{FF2B5EF4-FFF2-40B4-BE49-F238E27FC236}">
                <a16:creationId xmlns:a16="http://schemas.microsoft.com/office/drawing/2014/main" id="{671D64C2-4D4A-3D6C-079C-3F9BBDD8D931}"/>
              </a:ext>
            </a:extLst>
          </p:cNvPr>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82000"/>
                  </a:schemeClr>
                </a:solidFill>
              </a:defRPr>
            </a:lvl1pPr>
          </a:lstStyle>
          <a:p>
            <a:endParaRPr lang="en-IN"/>
          </a:p>
        </p:txBody>
      </p:sp>
      <p:sp>
        <p:nvSpPr>
          <p:cNvPr id="6" name="Slide Number Placeholder 5">
            <a:extLst>
              <a:ext uri="{FF2B5EF4-FFF2-40B4-BE49-F238E27FC236}">
                <a16:creationId xmlns:a16="http://schemas.microsoft.com/office/drawing/2014/main" id="{4BEFF064-9416-45B3-8E5E-F0A2E838F4AC}"/>
              </a:ext>
            </a:extLst>
          </p:cNvPr>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82000"/>
                  </a:schemeClr>
                </a:solidFill>
              </a:defRPr>
            </a:lvl1pPr>
          </a:lstStyle>
          <a:p>
            <a:fld id="{F0F71279-44C4-4F67-B6DD-50BF6C246C9F}" type="slidenum">
              <a:rPr lang="en-IN" smtClean="0"/>
              <a:t>‹#›</a:t>
            </a:fld>
            <a:endParaRPr lang="en-IN"/>
          </a:p>
        </p:txBody>
      </p:sp>
    </p:spTree>
    <p:extLst>
      <p:ext uri="{BB962C8B-B14F-4D97-AF65-F5344CB8AC3E}">
        <p14:creationId xmlns:p14="http://schemas.microsoft.com/office/powerpoint/2010/main" val="1407999564"/>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hf sldNum="0" hdr="0" ftr="0" dt="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7222" y="768425"/>
            <a:ext cx="3529151" cy="918546"/>
          </a:xfrm>
          <a:custGeom>
            <a:avLst/>
            <a:gdLst/>
            <a:ahLst/>
            <a:cxnLst/>
            <a:rect l="l" t="t" r="r" b="b"/>
            <a:pathLst>
              <a:path w="4411439" h="1148183">
                <a:moveTo>
                  <a:pt x="0" y="0"/>
                </a:moveTo>
                <a:lnTo>
                  <a:pt x="4411439" y="0"/>
                </a:lnTo>
                <a:lnTo>
                  <a:pt x="4411439" y="1148183"/>
                </a:lnTo>
                <a:lnTo>
                  <a:pt x="0" y="1148183"/>
                </a:lnTo>
                <a:lnTo>
                  <a:pt x="0" y="0"/>
                </a:lnTo>
                <a:close/>
              </a:path>
            </a:pathLst>
          </a:custGeom>
          <a:blipFill>
            <a:blip r:embed="rId2"/>
            <a:stretch>
              <a:fillRect/>
            </a:stretch>
          </a:blipFill>
        </p:spPr>
        <p:txBody>
          <a:bodyPr/>
          <a:lstStyle/>
          <a:p>
            <a:pPr defTabSz="731556"/>
            <a:endParaRPr lang="en-IN" sz="1440">
              <a:solidFill>
                <a:prstClr val="black"/>
              </a:solidFill>
              <a:latin typeface="Calibri"/>
            </a:endParaRPr>
          </a:p>
        </p:txBody>
      </p:sp>
      <p:grpSp>
        <p:nvGrpSpPr>
          <p:cNvPr id="3" name="Group 3"/>
          <p:cNvGrpSpPr/>
          <p:nvPr/>
        </p:nvGrpSpPr>
        <p:grpSpPr>
          <a:xfrm>
            <a:off x="7965184" y="0"/>
            <a:ext cx="6665216" cy="8229600"/>
            <a:chOff x="0" y="0"/>
            <a:chExt cx="6350000" cy="7840399"/>
          </a:xfrm>
        </p:grpSpPr>
        <p:sp>
          <p:nvSpPr>
            <p:cNvPr id="4" name="Freeform 4"/>
            <p:cNvSpPr/>
            <p:nvPr/>
          </p:nvSpPr>
          <p:spPr>
            <a:xfrm>
              <a:off x="-95377" y="-95377"/>
              <a:ext cx="6540754" cy="8031153"/>
            </a:xfrm>
            <a:custGeom>
              <a:avLst/>
              <a:gdLst/>
              <a:ahLst/>
              <a:cxnLst/>
              <a:rect l="l" t="t" r="r" b="b"/>
              <a:pathLst>
                <a:path w="6540754" h="8031153">
                  <a:moveTo>
                    <a:pt x="6540754" y="0"/>
                  </a:moveTo>
                  <a:lnTo>
                    <a:pt x="0" y="8031153"/>
                  </a:lnTo>
                  <a:lnTo>
                    <a:pt x="6540754" y="8031153"/>
                  </a:lnTo>
                  <a:close/>
                </a:path>
              </a:pathLst>
            </a:custGeom>
            <a:blipFill>
              <a:blip r:embed="rId3"/>
              <a:stretch>
                <a:fillRect l="-59275" r="-59275"/>
              </a:stretch>
            </a:blipFill>
          </p:spPr>
          <p:txBody>
            <a:bodyPr/>
            <a:lstStyle/>
            <a:p>
              <a:pPr defTabSz="731556"/>
              <a:endParaRPr lang="en-IN" sz="1440">
                <a:solidFill>
                  <a:prstClr val="black"/>
                </a:solidFill>
                <a:latin typeface="Calibri"/>
              </a:endParaRPr>
            </a:p>
          </p:txBody>
        </p:sp>
      </p:grpSp>
      <p:grpSp>
        <p:nvGrpSpPr>
          <p:cNvPr id="5" name="Group 5"/>
          <p:cNvGrpSpPr/>
          <p:nvPr/>
        </p:nvGrpSpPr>
        <p:grpSpPr>
          <a:xfrm>
            <a:off x="220859" y="2516366"/>
            <a:ext cx="9548503" cy="3486002"/>
            <a:chOff x="0" y="-123825"/>
            <a:chExt cx="3671810" cy="1384786"/>
          </a:xfrm>
        </p:grpSpPr>
        <p:sp>
          <p:nvSpPr>
            <p:cNvPr id="6" name="Freeform 6"/>
            <p:cNvSpPr/>
            <p:nvPr/>
          </p:nvSpPr>
          <p:spPr>
            <a:xfrm>
              <a:off x="0" y="0"/>
              <a:ext cx="3540207" cy="1260961"/>
            </a:xfrm>
            <a:custGeom>
              <a:avLst/>
              <a:gdLst/>
              <a:ahLst/>
              <a:cxnLst/>
              <a:rect l="l" t="t" r="r" b="b"/>
              <a:pathLst>
                <a:path w="3671810" h="1260961">
                  <a:moveTo>
                    <a:pt x="33319" y="0"/>
                  </a:moveTo>
                  <a:lnTo>
                    <a:pt x="3638491" y="0"/>
                  </a:lnTo>
                  <a:cubicBezTo>
                    <a:pt x="3656893" y="0"/>
                    <a:pt x="3671810" y="14917"/>
                    <a:pt x="3671810" y="33319"/>
                  </a:cubicBezTo>
                  <a:lnTo>
                    <a:pt x="3671810" y="1227641"/>
                  </a:lnTo>
                  <a:cubicBezTo>
                    <a:pt x="3671810" y="1246043"/>
                    <a:pt x="3656893" y="1260961"/>
                    <a:pt x="3638491" y="1260961"/>
                  </a:cubicBezTo>
                  <a:lnTo>
                    <a:pt x="33319" y="1260961"/>
                  </a:lnTo>
                  <a:cubicBezTo>
                    <a:pt x="14917" y="1260961"/>
                    <a:pt x="0" y="1246043"/>
                    <a:pt x="0" y="1227641"/>
                  </a:cubicBezTo>
                  <a:lnTo>
                    <a:pt x="0" y="33319"/>
                  </a:lnTo>
                  <a:cubicBezTo>
                    <a:pt x="0" y="14917"/>
                    <a:pt x="14917" y="0"/>
                    <a:pt x="33319" y="0"/>
                  </a:cubicBezTo>
                  <a:close/>
                </a:path>
              </a:pathLst>
            </a:custGeom>
            <a:solidFill>
              <a:srgbClr val="1B263B"/>
            </a:solidFill>
          </p:spPr>
          <p:txBody>
            <a:bodyPr/>
            <a:lstStyle/>
            <a:p>
              <a:pPr defTabSz="731556"/>
              <a:endParaRPr lang="en-IN" sz="1440">
                <a:solidFill>
                  <a:prstClr val="black"/>
                </a:solidFill>
                <a:latin typeface="Calibri"/>
              </a:endParaRPr>
            </a:p>
          </p:txBody>
        </p:sp>
        <p:sp>
          <p:nvSpPr>
            <p:cNvPr id="7" name="TextBox 7"/>
            <p:cNvSpPr txBox="1"/>
            <p:nvPr/>
          </p:nvSpPr>
          <p:spPr>
            <a:xfrm>
              <a:off x="0" y="-123825"/>
              <a:ext cx="3671810" cy="1384786"/>
            </a:xfrm>
            <a:prstGeom prst="rect">
              <a:avLst/>
            </a:prstGeom>
          </p:spPr>
          <p:txBody>
            <a:bodyPr lIns="40640" tIns="40640" rIns="40640" bIns="40640" rtlCol="0" anchor="ctr"/>
            <a:lstStyle/>
            <a:p>
              <a:pPr algn="ctr" defTabSz="731556">
                <a:lnSpc>
                  <a:spcPts val="2592"/>
                </a:lnSpc>
              </a:pPr>
              <a:endParaRPr sz="1440">
                <a:solidFill>
                  <a:prstClr val="black"/>
                </a:solidFill>
                <a:latin typeface="Calibri"/>
              </a:endParaRPr>
            </a:p>
          </p:txBody>
        </p:sp>
      </p:grpSp>
      <p:sp>
        <p:nvSpPr>
          <p:cNvPr id="8" name="Freeform 8"/>
          <p:cNvSpPr/>
          <p:nvPr/>
        </p:nvSpPr>
        <p:spPr>
          <a:xfrm>
            <a:off x="9127445" y="461610"/>
            <a:ext cx="1283834" cy="1532174"/>
          </a:xfrm>
          <a:custGeom>
            <a:avLst/>
            <a:gdLst/>
            <a:ahLst/>
            <a:cxnLst/>
            <a:rect l="l" t="t" r="r" b="b"/>
            <a:pathLst>
              <a:path w="1604793" h="1915218">
                <a:moveTo>
                  <a:pt x="0" y="0"/>
                </a:moveTo>
                <a:lnTo>
                  <a:pt x="1604793" y="0"/>
                </a:lnTo>
                <a:lnTo>
                  <a:pt x="1604793" y="1915218"/>
                </a:lnTo>
                <a:lnTo>
                  <a:pt x="0" y="1915218"/>
                </a:lnTo>
                <a:lnTo>
                  <a:pt x="0" y="0"/>
                </a:lnTo>
                <a:close/>
              </a:path>
            </a:pathLst>
          </a:custGeom>
          <a:blipFill>
            <a:blip r:embed="rId4"/>
            <a:stretch>
              <a:fillRect/>
            </a:stretch>
          </a:blipFill>
        </p:spPr>
        <p:txBody>
          <a:bodyPr/>
          <a:lstStyle/>
          <a:p>
            <a:pPr defTabSz="731556"/>
            <a:endParaRPr lang="en-IN" sz="1440">
              <a:solidFill>
                <a:prstClr val="black"/>
              </a:solidFill>
              <a:latin typeface="Calibri"/>
            </a:endParaRPr>
          </a:p>
        </p:txBody>
      </p:sp>
      <p:sp>
        <p:nvSpPr>
          <p:cNvPr id="9" name="Freeform 9"/>
          <p:cNvSpPr/>
          <p:nvPr/>
        </p:nvSpPr>
        <p:spPr>
          <a:xfrm>
            <a:off x="5896895" y="566015"/>
            <a:ext cx="2856911" cy="1323365"/>
          </a:xfrm>
          <a:custGeom>
            <a:avLst/>
            <a:gdLst/>
            <a:ahLst/>
            <a:cxnLst/>
            <a:rect l="l" t="t" r="r" b="b"/>
            <a:pathLst>
              <a:path w="3571139" h="1654206">
                <a:moveTo>
                  <a:pt x="0" y="0"/>
                </a:moveTo>
                <a:lnTo>
                  <a:pt x="3571139" y="0"/>
                </a:lnTo>
                <a:lnTo>
                  <a:pt x="3571139" y="1654206"/>
                </a:lnTo>
                <a:lnTo>
                  <a:pt x="0" y="1654206"/>
                </a:lnTo>
                <a:lnTo>
                  <a:pt x="0" y="0"/>
                </a:lnTo>
                <a:close/>
              </a:path>
            </a:pathLst>
          </a:custGeom>
          <a:blipFill>
            <a:blip r:embed="rId5"/>
            <a:stretch>
              <a:fillRect/>
            </a:stretch>
          </a:blipFill>
        </p:spPr>
        <p:txBody>
          <a:bodyPr/>
          <a:lstStyle/>
          <a:p>
            <a:pPr defTabSz="731556"/>
            <a:endParaRPr lang="en-IN" sz="1440">
              <a:solidFill>
                <a:prstClr val="black"/>
              </a:solidFill>
              <a:latin typeface="Calibri"/>
            </a:endParaRPr>
          </a:p>
        </p:txBody>
      </p:sp>
      <p:sp>
        <p:nvSpPr>
          <p:cNvPr id="10" name="Freeform 10"/>
          <p:cNvSpPr/>
          <p:nvPr/>
        </p:nvSpPr>
        <p:spPr>
          <a:xfrm>
            <a:off x="4184472" y="640139"/>
            <a:ext cx="1340206" cy="1249242"/>
          </a:xfrm>
          <a:custGeom>
            <a:avLst/>
            <a:gdLst/>
            <a:ahLst/>
            <a:cxnLst/>
            <a:rect l="l" t="t" r="r" b="b"/>
            <a:pathLst>
              <a:path w="1675257" h="1561552">
                <a:moveTo>
                  <a:pt x="0" y="0"/>
                </a:moveTo>
                <a:lnTo>
                  <a:pt x="1675256" y="0"/>
                </a:lnTo>
                <a:lnTo>
                  <a:pt x="1675256" y="1561552"/>
                </a:lnTo>
                <a:lnTo>
                  <a:pt x="0" y="1561552"/>
                </a:lnTo>
                <a:lnTo>
                  <a:pt x="0" y="0"/>
                </a:lnTo>
                <a:close/>
              </a:path>
            </a:pathLst>
          </a:custGeom>
          <a:blipFill>
            <a:blip r:embed="rId6"/>
            <a:stretch>
              <a:fillRect/>
            </a:stretch>
          </a:blipFill>
        </p:spPr>
        <p:txBody>
          <a:bodyPr/>
          <a:lstStyle/>
          <a:p>
            <a:pPr defTabSz="731556"/>
            <a:endParaRPr lang="en-IN" sz="1440">
              <a:solidFill>
                <a:prstClr val="black"/>
              </a:solidFill>
              <a:latin typeface="Calibri"/>
            </a:endParaRPr>
          </a:p>
        </p:txBody>
      </p:sp>
      <p:sp>
        <p:nvSpPr>
          <p:cNvPr id="11" name="TextBox 11"/>
          <p:cNvSpPr txBox="1"/>
          <p:nvPr/>
        </p:nvSpPr>
        <p:spPr>
          <a:xfrm>
            <a:off x="491173" y="3366633"/>
            <a:ext cx="9206270" cy="2115964"/>
          </a:xfrm>
          <a:prstGeom prst="rect">
            <a:avLst/>
          </a:prstGeom>
        </p:spPr>
        <p:txBody>
          <a:bodyPr lIns="0" tIns="0" rIns="0" bIns="0" rtlCol="0" anchor="t">
            <a:spAutoFit/>
          </a:bodyPr>
          <a:lstStyle/>
          <a:p>
            <a:pPr marL="0" indent="0" algn="l">
              <a:lnSpc>
                <a:spcPts val="5500"/>
              </a:lnSpc>
              <a:buNone/>
            </a:pPr>
            <a:r>
              <a:rPr lang="en-US" sz="4800" b="1" dirty="0">
                <a:solidFill>
                  <a:schemeClr val="bg1"/>
                </a:solidFill>
                <a:latin typeface="Montserrat Bold" pitchFamily="34" charset="0"/>
                <a:ea typeface="Montserrat Bold" pitchFamily="34" charset="-122"/>
                <a:cs typeface="Montserrat Bold" pitchFamily="34" charset="-120"/>
              </a:rPr>
              <a:t>International Maritime Decarbonization Initiatives and Global Collaboration</a:t>
            </a:r>
            <a:endParaRPr lang="en-US" sz="4800" dirty="0">
              <a:solidFill>
                <a:schemeClr val="bg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0" descr="preencoded.png">
            <a:extLst>
              <a:ext uri="{FF2B5EF4-FFF2-40B4-BE49-F238E27FC236}">
                <a16:creationId xmlns:a16="http://schemas.microsoft.com/office/drawing/2014/main" id="{00F4235B-5692-D57E-6054-1C24D7275B12}"/>
              </a:ext>
            </a:extLst>
          </p:cNvPr>
          <p:cNvPicPr>
            <a:picLocks noChangeAspect="1"/>
          </p:cNvPicPr>
          <p:nvPr/>
        </p:nvPicPr>
        <p:blipFill>
          <a:blip r:embed="rId2">
            <a:alphaModFix amt="76000"/>
          </a:blip>
          <a:stretch>
            <a:fillRect/>
          </a:stretch>
        </p:blipFill>
        <p:spPr>
          <a:xfrm>
            <a:off x="2019" y="9709"/>
            <a:ext cx="5607671" cy="823385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50800" dir="5400000" algn="ctr" rotWithShape="0">
              <a:schemeClr val="bg1">
                <a:alpha val="3000"/>
              </a:schemeClr>
            </a:outerShdw>
          </a:effectLst>
        </p:spPr>
      </p:pic>
      <p:sp>
        <p:nvSpPr>
          <p:cNvPr id="14" name="Text 0">
            <a:extLst>
              <a:ext uri="{FF2B5EF4-FFF2-40B4-BE49-F238E27FC236}">
                <a16:creationId xmlns:a16="http://schemas.microsoft.com/office/drawing/2014/main" id="{C38DE728-A924-87ED-3162-FF7C9548E430}"/>
              </a:ext>
            </a:extLst>
          </p:cNvPr>
          <p:cNvSpPr/>
          <p:nvPr/>
        </p:nvSpPr>
        <p:spPr>
          <a:xfrm>
            <a:off x="5854033" y="754142"/>
            <a:ext cx="8600095" cy="1384068"/>
          </a:xfrm>
          <a:prstGeom prst="rect">
            <a:avLst/>
          </a:prstGeom>
          <a:noFill/>
          <a:ln/>
        </p:spPr>
        <p:txBody>
          <a:bodyPr wrap="square" lIns="0" tIns="0" rIns="0" bIns="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ts val="5200"/>
              </a:lnSpc>
              <a:buNone/>
            </a:pPr>
            <a:r>
              <a:rPr lang="en-US" sz="3600" b="1" dirty="0">
                <a:solidFill>
                  <a:srgbClr val="000000"/>
                </a:solidFill>
                <a:latin typeface="Montserrat Bold" pitchFamily="34" charset="0"/>
                <a:ea typeface="Montserrat Bold" pitchFamily="34" charset="-122"/>
                <a:cs typeface="Montserrat Bold" pitchFamily="34" charset="-120"/>
              </a:rPr>
              <a:t>Global Maritime </a:t>
            </a:r>
            <a:r>
              <a:rPr lang="en-US" sz="3600" b="1" dirty="0">
                <a:solidFill>
                  <a:srgbClr val="000000"/>
                </a:solidFill>
                <a:latin typeface="Montserrat Bold" panose="00000800000000000000" pitchFamily="2" charset="0"/>
                <a:ea typeface="Montserrat Bold" pitchFamily="34" charset="-122"/>
                <a:cs typeface="Montserrat Bold" pitchFamily="34" charset="-120"/>
              </a:rPr>
              <a:t>Decarbonization</a:t>
            </a:r>
            <a:r>
              <a:rPr lang="en-US" sz="3600" b="1" dirty="0">
                <a:solidFill>
                  <a:srgbClr val="000000"/>
                </a:solidFill>
                <a:latin typeface="Montserrat Bold" pitchFamily="34" charset="0"/>
                <a:ea typeface="Montserrat Bold" pitchFamily="34" charset="-122"/>
                <a:cs typeface="Montserrat Bold" pitchFamily="34" charset="-120"/>
              </a:rPr>
              <a:t>: </a:t>
            </a:r>
          </a:p>
          <a:p>
            <a:pPr marL="0" indent="0" algn="ctr">
              <a:lnSpc>
                <a:spcPts val="5200"/>
              </a:lnSpc>
              <a:buNone/>
            </a:pPr>
            <a:r>
              <a:rPr lang="en-US" sz="3600" b="1" dirty="0">
                <a:solidFill>
                  <a:srgbClr val="000000"/>
                </a:solidFill>
                <a:latin typeface="Montserrat Bold" pitchFamily="34" charset="0"/>
                <a:ea typeface="Montserrat Bold" pitchFamily="34" charset="-122"/>
                <a:cs typeface="Montserrat Bold" pitchFamily="34" charset="-120"/>
              </a:rPr>
              <a:t>IMO Trajectory</a:t>
            </a:r>
            <a:endParaRPr lang="en-US" sz="3600" dirty="0"/>
          </a:p>
        </p:txBody>
      </p:sp>
      <p:sp>
        <p:nvSpPr>
          <p:cNvPr id="15" name="Text 1">
            <a:extLst>
              <a:ext uri="{FF2B5EF4-FFF2-40B4-BE49-F238E27FC236}">
                <a16:creationId xmlns:a16="http://schemas.microsoft.com/office/drawing/2014/main" id="{DD874F1A-1BD8-031C-15E6-6D18BBCFF946}"/>
              </a:ext>
            </a:extLst>
          </p:cNvPr>
          <p:cNvSpPr/>
          <p:nvPr/>
        </p:nvSpPr>
        <p:spPr>
          <a:xfrm>
            <a:off x="6103341" y="2496772"/>
            <a:ext cx="7994169" cy="1576058"/>
          </a:xfrm>
          <a:prstGeom prst="roundRect">
            <a:avLst/>
          </a:prstGeom>
          <a:solidFill>
            <a:schemeClr val="tx2">
              <a:lumMod val="10000"/>
              <a:lumOff val="90000"/>
            </a:schemeClr>
          </a:solidFill>
          <a:ln>
            <a:solidFill>
              <a:schemeClr val="tx1"/>
            </a:solidFill>
          </a:ln>
        </p:spPr>
        <p:txBody>
          <a:bodyPr wrap="square" lIns="0" tIns="0" rIns="0" bIns="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ts val="2050"/>
              </a:lnSpc>
            </a:pPr>
            <a:r>
              <a:rPr lang="en-US" dirty="0">
                <a:latin typeface="Arial" panose="020B0604020202020204" pitchFamily="34" charset="0"/>
                <a:cs typeface="Arial" panose="020B0604020202020204" pitchFamily="34" charset="0"/>
              </a:rPr>
              <a:t>The International Maritime Organisation (IMO) has set an ambitious course towards net-zero greenhouse gas emissions from international shipping by or around 2050. This landmark revised 2023 GHG Strategy introduces enhanced interim checkpoints </a:t>
            </a:r>
            <a:r>
              <a:rPr lang="en-US" dirty="0">
                <a:solidFill>
                  <a:srgbClr val="3D3838"/>
                </a:solidFill>
                <a:latin typeface="Arial" panose="020B0604020202020204" pitchFamily="34" charset="0"/>
                <a:ea typeface="Source Sans 3" pitchFamily="34" charset="-122"/>
                <a:cs typeface="Arial" panose="020B0604020202020204" pitchFamily="34" charset="0"/>
              </a:rPr>
              <a:t>for</a:t>
            </a:r>
            <a:r>
              <a:rPr lang="en-US" sz="1600" dirty="0">
                <a:solidFill>
                  <a:srgbClr val="3D3838"/>
                </a:solidFill>
                <a:latin typeface="Arial" panose="020B0604020202020204" pitchFamily="34" charset="0"/>
                <a:ea typeface="Source Sans 3" pitchFamily="34" charset="-122"/>
                <a:cs typeface="Arial" panose="020B0604020202020204" pitchFamily="34" charset="0"/>
              </a:rPr>
              <a:t> </a:t>
            </a:r>
            <a:r>
              <a:rPr lang="en-US" dirty="0">
                <a:solidFill>
                  <a:srgbClr val="3D3838"/>
                </a:solidFill>
                <a:latin typeface="Arial" panose="020B0604020202020204" pitchFamily="34" charset="0"/>
                <a:ea typeface="Source Sans 3" pitchFamily="34" charset="-122"/>
                <a:cs typeface="Arial" panose="020B0604020202020204" pitchFamily="34" charset="0"/>
              </a:rPr>
              <a:t>2030 and </a:t>
            </a:r>
            <a:r>
              <a:rPr lang="en-US" dirty="0">
                <a:latin typeface="Arial" panose="020B0604020202020204" pitchFamily="34" charset="0"/>
                <a:ea typeface="Source Sans 3" pitchFamily="34" charset="-122"/>
                <a:cs typeface="Arial" panose="020B0604020202020204" pitchFamily="34" charset="0"/>
              </a:rPr>
              <a:t>2040, ensuring progressive action.</a:t>
            </a:r>
            <a:endParaRPr lang="en-US" dirty="0">
              <a:latin typeface="Arial" panose="020B0604020202020204" pitchFamily="34" charset="0"/>
              <a:cs typeface="Arial" panose="020B0604020202020204" pitchFamily="34" charset="0"/>
            </a:endParaRPr>
          </a:p>
        </p:txBody>
      </p:sp>
      <p:sp>
        <p:nvSpPr>
          <p:cNvPr id="16" name="Text 2">
            <a:extLst>
              <a:ext uri="{FF2B5EF4-FFF2-40B4-BE49-F238E27FC236}">
                <a16:creationId xmlns:a16="http://schemas.microsoft.com/office/drawing/2014/main" id="{1A218453-690A-D21A-67A1-6E3255E7B6A3}"/>
              </a:ext>
            </a:extLst>
          </p:cNvPr>
          <p:cNvSpPr/>
          <p:nvPr/>
        </p:nvSpPr>
        <p:spPr>
          <a:xfrm>
            <a:off x="6103341" y="4371917"/>
            <a:ext cx="7994169" cy="1576059"/>
          </a:xfrm>
          <a:prstGeom prst="roundRect">
            <a:avLst/>
          </a:prstGeom>
          <a:solidFill>
            <a:schemeClr val="accent6">
              <a:lumMod val="20000"/>
              <a:lumOff val="80000"/>
            </a:schemeClr>
          </a:solidFill>
          <a:ln>
            <a:solidFill>
              <a:schemeClr val="tx1"/>
            </a:solidFill>
          </a:ln>
        </p:spPr>
        <p:txBody>
          <a:bodyPr wrap="square" lIns="0" tIns="0" rIns="0" bIns="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dirty="0">
                <a:solidFill>
                  <a:schemeClr val="accent5">
                    <a:lumMod val="50000"/>
                  </a:schemeClr>
                </a:solidFill>
                <a:latin typeface="Arial"/>
                <a:ea typeface="Source Sans 3"/>
                <a:cs typeface="Source Sans 3" pitchFamily="34" charset="-120"/>
              </a:rPr>
              <a:t>A lifecycle (well-to-wake) approach now governs fuels and energy assessments, whilst growing regulatory frameworks, including the Carbon Intensity Indicator (CII), Energy Efficiency Existing Ship Index (EEXI), and forthcoming GHG Fuel Intensity (GFI) standards, are reshaping operational norms.</a:t>
            </a:r>
            <a:endParaRPr lang="en-US" dirty="0">
              <a:solidFill>
                <a:schemeClr val="accent5">
                  <a:lumMod val="50000"/>
                </a:schemeClr>
              </a:solidFill>
              <a:latin typeface="Arial"/>
              <a:ea typeface="Source Sans 3"/>
              <a:cs typeface="Arial"/>
            </a:endParaRPr>
          </a:p>
        </p:txBody>
      </p:sp>
      <p:sp>
        <p:nvSpPr>
          <p:cNvPr id="17" name="Text 3">
            <a:extLst>
              <a:ext uri="{FF2B5EF4-FFF2-40B4-BE49-F238E27FC236}">
                <a16:creationId xmlns:a16="http://schemas.microsoft.com/office/drawing/2014/main" id="{4440B5F2-152E-3079-0A06-572E01086C27}"/>
              </a:ext>
            </a:extLst>
          </p:cNvPr>
          <p:cNvSpPr/>
          <p:nvPr/>
        </p:nvSpPr>
        <p:spPr>
          <a:xfrm>
            <a:off x="6103341" y="6247063"/>
            <a:ext cx="7917051" cy="914288"/>
          </a:xfrm>
          <a:prstGeom prst="roundRect">
            <a:avLst/>
          </a:prstGeom>
          <a:solidFill>
            <a:schemeClr val="accent4">
              <a:lumMod val="40000"/>
              <a:lumOff val="60000"/>
            </a:schemeClr>
          </a:solidFill>
          <a:ln>
            <a:solidFill>
              <a:schemeClr val="tx1"/>
            </a:solidFill>
          </a:ln>
        </p:spPr>
        <p:txBody>
          <a:bodyPr wrap="square" lIns="0" tIns="0" rIns="0" bIns="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ts val="2750"/>
              </a:lnSpc>
            </a:pPr>
            <a:r>
              <a:rPr lang="en-US" dirty="0">
                <a:solidFill>
                  <a:schemeClr val="accent1">
                    <a:lumMod val="50000"/>
                  </a:schemeClr>
                </a:solidFill>
                <a:latin typeface="Arial"/>
                <a:ea typeface="Source Sans 3" pitchFamily="34" charset="-122"/>
                <a:cs typeface="Source Sans 3" pitchFamily="34" charset="-120"/>
              </a:rPr>
              <a:t>Achieving these targets demands robust global cooperation, capacity building, and technology transfer across nations.</a:t>
            </a:r>
          </a:p>
          <a:p>
            <a:pPr>
              <a:lnSpc>
                <a:spcPts val="2750"/>
              </a:lnSpc>
            </a:pPr>
            <a:endParaRPr lang="en-US" dirty="0">
              <a:solidFill>
                <a:schemeClr val="accent1">
                  <a:lumMod val="50000"/>
                </a:schemeClr>
              </a:solidFill>
              <a:latin typeface="Arial"/>
              <a:cs typeface="Arial"/>
            </a:endParaRPr>
          </a:p>
        </p:txBody>
      </p:sp>
      <p:sp>
        <p:nvSpPr>
          <p:cNvPr id="19" name="Flowchart: Stored Data 1">
            <a:extLst>
              <a:ext uri="{FF2B5EF4-FFF2-40B4-BE49-F238E27FC236}">
                <a16:creationId xmlns:a16="http://schemas.microsoft.com/office/drawing/2014/main" id="{D89343E6-632B-9FBE-C519-6ED2DE2E8016}"/>
              </a:ext>
            </a:extLst>
          </p:cNvPr>
          <p:cNvSpPr/>
          <p:nvPr/>
        </p:nvSpPr>
        <p:spPr>
          <a:xfrm>
            <a:off x="2658371" y="1965979"/>
            <a:ext cx="455827" cy="326109"/>
          </a:xfrm>
          <a:prstGeom prst="roundRect">
            <a:avLst/>
          </a:prstGeom>
          <a:solidFill>
            <a:srgbClr val="C3EB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5401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0" descr="preencoded.png">
            <a:extLst>
              <a:ext uri="{FF2B5EF4-FFF2-40B4-BE49-F238E27FC236}">
                <a16:creationId xmlns:a16="http://schemas.microsoft.com/office/drawing/2014/main" id="{BFB97E41-E6C7-95B9-3F39-EB28490B0674}"/>
              </a:ext>
            </a:extLst>
          </p:cNvPr>
          <p:cNvPicPr>
            <a:picLocks noChangeAspect="1"/>
          </p:cNvPicPr>
          <p:nvPr/>
        </p:nvPicPr>
        <p:blipFill>
          <a:blip r:embed="rId2">
            <a:alphaModFix amt="86000"/>
          </a:blip>
          <a:stretch>
            <a:fillRect/>
          </a:stretch>
        </p:blipFill>
        <p:spPr>
          <a:xfrm>
            <a:off x="9573658" y="0"/>
            <a:ext cx="5056742" cy="8229600"/>
          </a:xfrm>
          <a:prstGeom prst="rect">
            <a:avLst/>
          </a:prstGeom>
        </p:spPr>
      </p:pic>
      <p:sp>
        <p:nvSpPr>
          <p:cNvPr id="14" name="Text 2">
            <a:extLst>
              <a:ext uri="{FF2B5EF4-FFF2-40B4-BE49-F238E27FC236}">
                <a16:creationId xmlns:a16="http://schemas.microsoft.com/office/drawing/2014/main" id="{B70ED9C2-CADA-8B6C-F5B2-DAB8A1DD9828}"/>
              </a:ext>
            </a:extLst>
          </p:cNvPr>
          <p:cNvSpPr/>
          <p:nvPr/>
        </p:nvSpPr>
        <p:spPr>
          <a:xfrm>
            <a:off x="1004785" y="614313"/>
            <a:ext cx="3985617" cy="339685"/>
          </a:xfrm>
          <a:prstGeom prst="rect">
            <a:avLst/>
          </a:prstGeom>
          <a:noFill/>
          <a:ln/>
        </p:spPr>
        <p:txBody>
          <a:bodyPr wrap="none" lIns="0" tIns="0" rIns="0" bIns="0" rtlCol="0" anchor="t"/>
          <a:lstStyle/>
          <a:p>
            <a:pPr marL="0" indent="0" algn="l">
              <a:lnSpc>
                <a:spcPts val="2650"/>
              </a:lnSpc>
              <a:buNone/>
            </a:pPr>
            <a:r>
              <a:rPr lang="en-US" sz="3600" b="1" dirty="0">
                <a:solidFill>
                  <a:srgbClr val="000000"/>
                </a:solidFill>
                <a:latin typeface="Montserrat Bold"/>
                <a:ea typeface="Montserrat Bold" pitchFamily="34" charset="-122"/>
                <a:cs typeface="Montserrat Bold" pitchFamily="34" charset="-120"/>
              </a:rPr>
              <a:t>India's Strategic Positioning</a:t>
            </a:r>
            <a:endParaRPr lang="en-US" sz="3600" dirty="0">
              <a:latin typeface="Montserrat Bold"/>
              <a:ea typeface="Calibri"/>
              <a:cs typeface="Calibri"/>
            </a:endParaRPr>
          </a:p>
        </p:txBody>
      </p:sp>
      <p:sp>
        <p:nvSpPr>
          <p:cNvPr id="15" name="Shape 3">
            <a:extLst>
              <a:ext uri="{FF2B5EF4-FFF2-40B4-BE49-F238E27FC236}">
                <a16:creationId xmlns:a16="http://schemas.microsoft.com/office/drawing/2014/main" id="{0FF3C6ED-3C57-E10F-8B8D-FBAB599F1082}"/>
              </a:ext>
            </a:extLst>
          </p:cNvPr>
          <p:cNvSpPr/>
          <p:nvPr/>
        </p:nvSpPr>
        <p:spPr>
          <a:xfrm>
            <a:off x="665924" y="1512451"/>
            <a:ext cx="7856220" cy="1406962"/>
          </a:xfrm>
          <a:prstGeom prst="roundRect">
            <a:avLst>
              <a:gd name="adj" fmla="val 1275"/>
            </a:avLst>
          </a:prstGeom>
          <a:solidFill>
            <a:srgbClr val="F2EEEE"/>
          </a:solidFill>
          <a:ln/>
        </p:spPr>
        <p:txBody>
          <a:bodyPr/>
          <a:lstStyle/>
          <a:p>
            <a:pPr algn="just"/>
            <a:endParaRPr lang="en-IN" dirty="0"/>
          </a:p>
        </p:txBody>
      </p:sp>
      <p:sp>
        <p:nvSpPr>
          <p:cNvPr id="16" name="Shape 4">
            <a:extLst>
              <a:ext uri="{FF2B5EF4-FFF2-40B4-BE49-F238E27FC236}">
                <a16:creationId xmlns:a16="http://schemas.microsoft.com/office/drawing/2014/main" id="{64B8FAC3-849B-AD3A-93BC-3F8ECFF4DCCA}"/>
              </a:ext>
            </a:extLst>
          </p:cNvPr>
          <p:cNvSpPr/>
          <p:nvPr/>
        </p:nvSpPr>
        <p:spPr>
          <a:xfrm>
            <a:off x="763429" y="1631990"/>
            <a:ext cx="358735" cy="358735"/>
          </a:xfrm>
          <a:prstGeom prst="roundRect">
            <a:avLst>
              <a:gd name="adj" fmla="val 25487019"/>
            </a:avLst>
          </a:prstGeom>
          <a:solidFill>
            <a:schemeClr val="tx1">
              <a:lumMod val="50000"/>
              <a:lumOff val="50000"/>
            </a:schemeClr>
          </a:solidFill>
          <a:ln/>
        </p:spPr>
        <p:txBody>
          <a:bodyPr/>
          <a:lstStyle/>
          <a:p>
            <a:endParaRPr lang="en-IN"/>
          </a:p>
        </p:txBody>
      </p:sp>
      <p:pic>
        <p:nvPicPr>
          <p:cNvPr id="17" name="Image 2" descr="preencoded.png">
            <a:extLst>
              <a:ext uri="{FF2B5EF4-FFF2-40B4-BE49-F238E27FC236}">
                <a16:creationId xmlns:a16="http://schemas.microsoft.com/office/drawing/2014/main" id="{C6174EF3-8502-26F5-FDFC-98A6FF8782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2132" y="1730573"/>
            <a:ext cx="161330" cy="161330"/>
          </a:xfrm>
          <a:prstGeom prst="rect">
            <a:avLst/>
          </a:prstGeom>
        </p:spPr>
      </p:pic>
      <p:sp>
        <p:nvSpPr>
          <p:cNvPr id="18" name="Text 5">
            <a:extLst>
              <a:ext uri="{FF2B5EF4-FFF2-40B4-BE49-F238E27FC236}">
                <a16:creationId xmlns:a16="http://schemas.microsoft.com/office/drawing/2014/main" id="{96990C7F-CD2D-0182-7FA1-609E93D47FEE}"/>
              </a:ext>
            </a:extLst>
          </p:cNvPr>
          <p:cNvSpPr/>
          <p:nvPr/>
        </p:nvSpPr>
        <p:spPr>
          <a:xfrm>
            <a:off x="1246508" y="1730702"/>
            <a:ext cx="1939647" cy="169783"/>
          </a:xfrm>
          <a:prstGeom prst="rect">
            <a:avLst/>
          </a:prstGeom>
          <a:noFill/>
          <a:ln/>
        </p:spPr>
        <p:txBody>
          <a:bodyPr wrap="none" lIns="0" tIns="0" rIns="0" bIns="0" rtlCol="0" anchor="t"/>
          <a:lstStyle/>
          <a:p>
            <a:pPr marL="0" indent="0" algn="l">
              <a:lnSpc>
                <a:spcPts val="1300"/>
              </a:lnSpc>
              <a:buNone/>
            </a:pPr>
            <a:r>
              <a:rPr lang="en-US" sz="2000" b="1" dirty="0">
                <a:solidFill>
                  <a:srgbClr val="3D3838"/>
                </a:solidFill>
                <a:latin typeface="Montserrat Bold" panose="00000800000000000000" pitchFamily="2" charset="0"/>
                <a:ea typeface="Montserrat Bold" pitchFamily="34" charset="-122"/>
                <a:cs typeface="Arial"/>
              </a:rPr>
              <a:t>Maritime Trade Dominance</a:t>
            </a:r>
            <a:endParaRPr lang="en-US" sz="2000" b="1" dirty="0">
              <a:latin typeface="Montserrat Bold" panose="00000800000000000000" pitchFamily="2" charset="0"/>
              <a:cs typeface="Arial"/>
            </a:endParaRPr>
          </a:p>
        </p:txBody>
      </p:sp>
      <p:sp>
        <p:nvSpPr>
          <p:cNvPr id="19" name="Text 6">
            <a:extLst>
              <a:ext uri="{FF2B5EF4-FFF2-40B4-BE49-F238E27FC236}">
                <a16:creationId xmlns:a16="http://schemas.microsoft.com/office/drawing/2014/main" id="{53CFE85B-26BB-966D-7968-1C77C03A241D}"/>
              </a:ext>
            </a:extLst>
          </p:cNvPr>
          <p:cNvSpPr/>
          <p:nvPr/>
        </p:nvSpPr>
        <p:spPr>
          <a:xfrm>
            <a:off x="763428" y="2058425"/>
            <a:ext cx="7617143" cy="448151"/>
          </a:xfrm>
          <a:prstGeom prst="rect">
            <a:avLst/>
          </a:prstGeom>
          <a:noFill/>
          <a:ln/>
        </p:spPr>
        <p:txBody>
          <a:bodyPr wrap="square" lIns="0" tIns="0" rIns="0" bIns="0" rtlCol="0" anchor="t"/>
          <a:lstStyle/>
          <a:p>
            <a:pPr marL="0" indent="0" algn="just">
              <a:lnSpc>
                <a:spcPts val="1750"/>
              </a:lnSpc>
              <a:buNone/>
            </a:pPr>
            <a:r>
              <a:rPr lang="en-US" dirty="0">
                <a:solidFill>
                  <a:srgbClr val="3D3838"/>
                </a:solidFill>
                <a:latin typeface="Arial"/>
                <a:ea typeface="Source Sans 3" pitchFamily="34" charset="-122"/>
                <a:cs typeface="Arial"/>
              </a:rPr>
              <a:t>India handles approximately 95% of trade by volume through maritime transport, making shipping decarbonization critical to national economic resilience.</a:t>
            </a:r>
            <a:endParaRPr lang="en-US" dirty="0">
              <a:latin typeface="Arial"/>
              <a:cs typeface="Arial"/>
            </a:endParaRPr>
          </a:p>
        </p:txBody>
      </p:sp>
      <p:sp>
        <p:nvSpPr>
          <p:cNvPr id="20" name="Shape 7">
            <a:extLst>
              <a:ext uri="{FF2B5EF4-FFF2-40B4-BE49-F238E27FC236}">
                <a16:creationId xmlns:a16="http://schemas.microsoft.com/office/drawing/2014/main" id="{1D2D7C38-C9FD-AB68-D9F0-DDE0B09D2C58}"/>
              </a:ext>
            </a:extLst>
          </p:cNvPr>
          <p:cNvSpPr/>
          <p:nvPr/>
        </p:nvSpPr>
        <p:spPr>
          <a:xfrm>
            <a:off x="665924" y="3038951"/>
            <a:ext cx="7856220" cy="1406962"/>
          </a:xfrm>
          <a:prstGeom prst="roundRect">
            <a:avLst>
              <a:gd name="adj" fmla="val 1275"/>
            </a:avLst>
          </a:prstGeom>
          <a:solidFill>
            <a:srgbClr val="F2EEEE"/>
          </a:solidFill>
          <a:ln/>
        </p:spPr>
        <p:txBody>
          <a:bodyPr/>
          <a:lstStyle/>
          <a:p>
            <a:endParaRPr lang="en-IN" dirty="0">
              <a:latin typeface="Montserrat Bold" panose="00000800000000000000" pitchFamily="2" charset="0"/>
            </a:endParaRPr>
          </a:p>
        </p:txBody>
      </p:sp>
      <p:sp>
        <p:nvSpPr>
          <p:cNvPr id="21" name="Shape 8">
            <a:extLst>
              <a:ext uri="{FF2B5EF4-FFF2-40B4-BE49-F238E27FC236}">
                <a16:creationId xmlns:a16="http://schemas.microsoft.com/office/drawing/2014/main" id="{5C68D6E8-1087-D61C-10B7-08547BEA8CE7}"/>
              </a:ext>
            </a:extLst>
          </p:cNvPr>
          <p:cNvSpPr/>
          <p:nvPr/>
        </p:nvSpPr>
        <p:spPr>
          <a:xfrm>
            <a:off x="763429" y="3158490"/>
            <a:ext cx="358735" cy="358735"/>
          </a:xfrm>
          <a:prstGeom prst="roundRect">
            <a:avLst>
              <a:gd name="adj" fmla="val 25487019"/>
            </a:avLst>
          </a:prstGeom>
          <a:solidFill>
            <a:schemeClr val="tx1">
              <a:lumMod val="50000"/>
              <a:lumOff val="50000"/>
            </a:schemeClr>
          </a:solidFill>
          <a:ln/>
        </p:spPr>
        <p:txBody>
          <a:bodyPr/>
          <a:lstStyle/>
          <a:p>
            <a:endParaRPr lang="en-IN"/>
          </a:p>
        </p:txBody>
      </p:sp>
      <p:pic>
        <p:nvPicPr>
          <p:cNvPr id="22" name="Image 3" descr="preencoded.png">
            <a:extLst>
              <a:ext uri="{FF2B5EF4-FFF2-40B4-BE49-F238E27FC236}">
                <a16:creationId xmlns:a16="http://schemas.microsoft.com/office/drawing/2014/main" id="{961BFBA5-18C5-A58E-7239-7EFFE2B931A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2132" y="3257074"/>
            <a:ext cx="161330" cy="161330"/>
          </a:xfrm>
          <a:prstGeom prst="rect">
            <a:avLst/>
          </a:prstGeom>
        </p:spPr>
      </p:pic>
      <p:sp>
        <p:nvSpPr>
          <p:cNvPr id="23" name="Text 9">
            <a:extLst>
              <a:ext uri="{FF2B5EF4-FFF2-40B4-BE49-F238E27FC236}">
                <a16:creationId xmlns:a16="http://schemas.microsoft.com/office/drawing/2014/main" id="{E636E12E-1156-062F-90FE-0D86EF4F2A8F}"/>
              </a:ext>
            </a:extLst>
          </p:cNvPr>
          <p:cNvSpPr/>
          <p:nvPr/>
        </p:nvSpPr>
        <p:spPr>
          <a:xfrm>
            <a:off x="1281014" y="3257202"/>
            <a:ext cx="1422916" cy="169783"/>
          </a:xfrm>
          <a:prstGeom prst="rect">
            <a:avLst/>
          </a:prstGeom>
          <a:noFill/>
          <a:ln/>
        </p:spPr>
        <p:txBody>
          <a:bodyPr wrap="none" lIns="0" tIns="0" rIns="0" bIns="0" rtlCol="0" anchor="t"/>
          <a:lstStyle/>
          <a:p>
            <a:pPr marL="0" indent="0" algn="l">
              <a:lnSpc>
                <a:spcPts val="1300"/>
              </a:lnSpc>
              <a:buNone/>
            </a:pPr>
            <a:r>
              <a:rPr lang="en-US" sz="2000" b="1" dirty="0">
                <a:solidFill>
                  <a:srgbClr val="3D3838"/>
                </a:solidFill>
                <a:latin typeface="Arial"/>
                <a:ea typeface="Montserrat Bold" pitchFamily="34" charset="-122"/>
                <a:cs typeface="Arial"/>
              </a:rPr>
              <a:t>Net-Zero Alignment</a:t>
            </a:r>
            <a:endParaRPr lang="en-US" sz="2000" b="1" dirty="0">
              <a:latin typeface="Arial"/>
              <a:cs typeface="Arial"/>
            </a:endParaRPr>
          </a:p>
        </p:txBody>
      </p:sp>
      <p:sp>
        <p:nvSpPr>
          <p:cNvPr id="24" name="Text 10">
            <a:extLst>
              <a:ext uri="{FF2B5EF4-FFF2-40B4-BE49-F238E27FC236}">
                <a16:creationId xmlns:a16="http://schemas.microsoft.com/office/drawing/2014/main" id="{FF20CF0D-7C6D-1E86-6CC6-A96000C41BD7}"/>
              </a:ext>
            </a:extLst>
          </p:cNvPr>
          <p:cNvSpPr/>
          <p:nvPr/>
        </p:nvSpPr>
        <p:spPr>
          <a:xfrm>
            <a:off x="763429" y="3671189"/>
            <a:ext cx="7617143" cy="448151"/>
          </a:xfrm>
          <a:prstGeom prst="rect">
            <a:avLst/>
          </a:prstGeom>
          <a:noFill/>
          <a:ln/>
        </p:spPr>
        <p:txBody>
          <a:bodyPr wrap="square" lIns="0" tIns="0" rIns="0" bIns="0" rtlCol="0" anchor="t"/>
          <a:lstStyle/>
          <a:p>
            <a:pPr marL="0" indent="0" algn="just">
              <a:lnSpc>
                <a:spcPts val="1750"/>
              </a:lnSpc>
              <a:buNone/>
            </a:pPr>
            <a:r>
              <a:rPr lang="en-US" dirty="0">
                <a:solidFill>
                  <a:srgbClr val="3D3838"/>
                </a:solidFill>
                <a:latin typeface="Arial"/>
                <a:ea typeface="Source Sans 3" pitchFamily="34" charset="-122"/>
                <a:cs typeface="Arial"/>
              </a:rPr>
              <a:t>With our net-zero target set for 2070, calibrated alignment with the IMO 2050 pathway ensures progressive action whilst respecting national development priorities.</a:t>
            </a:r>
            <a:endParaRPr lang="en-US" dirty="0">
              <a:latin typeface="Arial"/>
              <a:cs typeface="Arial"/>
            </a:endParaRPr>
          </a:p>
        </p:txBody>
      </p:sp>
      <p:sp>
        <p:nvSpPr>
          <p:cNvPr id="25" name="Shape 11">
            <a:extLst>
              <a:ext uri="{FF2B5EF4-FFF2-40B4-BE49-F238E27FC236}">
                <a16:creationId xmlns:a16="http://schemas.microsoft.com/office/drawing/2014/main" id="{BF0F4030-AB66-B9B9-9885-9E2820EFA13B}"/>
              </a:ext>
            </a:extLst>
          </p:cNvPr>
          <p:cNvSpPr/>
          <p:nvPr/>
        </p:nvSpPr>
        <p:spPr>
          <a:xfrm>
            <a:off x="665924" y="4565452"/>
            <a:ext cx="7856220" cy="1406962"/>
          </a:xfrm>
          <a:prstGeom prst="roundRect">
            <a:avLst>
              <a:gd name="adj" fmla="val 1275"/>
            </a:avLst>
          </a:prstGeom>
          <a:solidFill>
            <a:srgbClr val="F2EEEE"/>
          </a:solidFill>
          <a:ln/>
        </p:spPr>
        <p:txBody>
          <a:bodyPr/>
          <a:lstStyle/>
          <a:p>
            <a:endParaRPr lang="en-IN" dirty="0">
              <a:latin typeface="Montserrat Bold" panose="00000800000000000000" pitchFamily="2" charset="0"/>
            </a:endParaRPr>
          </a:p>
        </p:txBody>
      </p:sp>
      <p:sp>
        <p:nvSpPr>
          <p:cNvPr id="26" name="Shape 12">
            <a:extLst>
              <a:ext uri="{FF2B5EF4-FFF2-40B4-BE49-F238E27FC236}">
                <a16:creationId xmlns:a16="http://schemas.microsoft.com/office/drawing/2014/main" id="{4EB2F217-C090-5D2E-5915-A894ABC3BF60}"/>
              </a:ext>
            </a:extLst>
          </p:cNvPr>
          <p:cNvSpPr/>
          <p:nvPr/>
        </p:nvSpPr>
        <p:spPr>
          <a:xfrm>
            <a:off x="763429" y="4684990"/>
            <a:ext cx="358735" cy="358735"/>
          </a:xfrm>
          <a:prstGeom prst="roundRect">
            <a:avLst>
              <a:gd name="adj" fmla="val 25487019"/>
            </a:avLst>
          </a:prstGeom>
          <a:solidFill>
            <a:schemeClr val="tx1">
              <a:lumMod val="50000"/>
              <a:lumOff val="50000"/>
            </a:schemeClr>
          </a:solidFill>
          <a:ln/>
        </p:spPr>
        <p:txBody>
          <a:bodyPr/>
          <a:lstStyle/>
          <a:p>
            <a:endParaRPr lang="en-IN"/>
          </a:p>
        </p:txBody>
      </p:sp>
      <p:pic>
        <p:nvPicPr>
          <p:cNvPr id="27" name="Image 4" descr="preencoded.png">
            <a:extLst>
              <a:ext uri="{FF2B5EF4-FFF2-40B4-BE49-F238E27FC236}">
                <a16:creationId xmlns:a16="http://schemas.microsoft.com/office/drawing/2014/main" id="{DF8BAD79-8404-06D9-5ABC-39D236E8EA7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2132" y="4783574"/>
            <a:ext cx="161330" cy="161330"/>
          </a:xfrm>
          <a:prstGeom prst="rect">
            <a:avLst/>
          </a:prstGeom>
        </p:spPr>
      </p:pic>
      <p:sp>
        <p:nvSpPr>
          <p:cNvPr id="28" name="Text 13">
            <a:extLst>
              <a:ext uri="{FF2B5EF4-FFF2-40B4-BE49-F238E27FC236}">
                <a16:creationId xmlns:a16="http://schemas.microsoft.com/office/drawing/2014/main" id="{822D2DE0-2345-BA6E-F805-03885B89C67D}"/>
              </a:ext>
            </a:extLst>
          </p:cNvPr>
          <p:cNvSpPr/>
          <p:nvPr/>
        </p:nvSpPr>
        <p:spPr>
          <a:xfrm>
            <a:off x="1246508" y="4783702"/>
            <a:ext cx="1453991" cy="169783"/>
          </a:xfrm>
          <a:prstGeom prst="rect">
            <a:avLst/>
          </a:prstGeom>
          <a:noFill/>
          <a:ln/>
        </p:spPr>
        <p:txBody>
          <a:bodyPr wrap="none" lIns="0" tIns="0" rIns="0" bIns="0" rtlCol="0" anchor="t"/>
          <a:lstStyle/>
          <a:p>
            <a:pPr marL="0" indent="0" algn="l">
              <a:lnSpc>
                <a:spcPts val="1300"/>
              </a:lnSpc>
              <a:buNone/>
            </a:pPr>
            <a:r>
              <a:rPr lang="en-US" sz="2000" b="1" dirty="0">
                <a:solidFill>
                  <a:srgbClr val="3D3838"/>
                </a:solidFill>
                <a:latin typeface="Arial"/>
                <a:ea typeface="Montserrat Bold" pitchFamily="34" charset="-122"/>
                <a:cs typeface="Arial"/>
              </a:rPr>
              <a:t>Green Infrastructure</a:t>
            </a:r>
            <a:endParaRPr lang="en-US" sz="2000" b="1" dirty="0">
              <a:latin typeface="Arial"/>
              <a:cs typeface="Arial"/>
            </a:endParaRPr>
          </a:p>
        </p:txBody>
      </p:sp>
      <p:sp>
        <p:nvSpPr>
          <p:cNvPr id="29" name="Text 14">
            <a:extLst>
              <a:ext uri="{FF2B5EF4-FFF2-40B4-BE49-F238E27FC236}">
                <a16:creationId xmlns:a16="http://schemas.microsoft.com/office/drawing/2014/main" id="{46519611-3C6E-B08E-FDA8-256C6AE2C112}"/>
              </a:ext>
            </a:extLst>
          </p:cNvPr>
          <p:cNvSpPr/>
          <p:nvPr/>
        </p:nvSpPr>
        <p:spPr>
          <a:xfrm>
            <a:off x="763429" y="5145931"/>
            <a:ext cx="7617143" cy="448151"/>
          </a:xfrm>
          <a:prstGeom prst="rect">
            <a:avLst/>
          </a:prstGeom>
          <a:noFill/>
          <a:ln/>
        </p:spPr>
        <p:txBody>
          <a:bodyPr wrap="square" lIns="0" tIns="0" rIns="0" bIns="0" rtlCol="0" anchor="t"/>
          <a:lstStyle/>
          <a:p>
            <a:pPr marL="0" indent="0" algn="just">
              <a:lnSpc>
                <a:spcPts val="1750"/>
              </a:lnSpc>
              <a:buNone/>
            </a:pPr>
            <a:r>
              <a:rPr lang="en-US" dirty="0">
                <a:solidFill>
                  <a:srgbClr val="3D3838"/>
                </a:solidFill>
                <a:latin typeface="Arial"/>
                <a:ea typeface="Source Sans 3" pitchFamily="34" charset="-122"/>
                <a:cs typeface="Arial"/>
              </a:rPr>
              <a:t>Our extensive coastline, expanding port network, and inland waterways present significant decarbonization opportunities, powered by India's strong renewable energy base.</a:t>
            </a:r>
            <a:endParaRPr lang="en-US" dirty="0">
              <a:latin typeface="Arial"/>
              <a:cs typeface="Arial"/>
            </a:endParaRPr>
          </a:p>
        </p:txBody>
      </p:sp>
      <p:sp>
        <p:nvSpPr>
          <p:cNvPr id="30" name="Shape 15">
            <a:extLst>
              <a:ext uri="{FF2B5EF4-FFF2-40B4-BE49-F238E27FC236}">
                <a16:creationId xmlns:a16="http://schemas.microsoft.com/office/drawing/2014/main" id="{71AEECA8-4915-CB71-3FAB-B683A9A2D7E5}"/>
              </a:ext>
            </a:extLst>
          </p:cNvPr>
          <p:cNvSpPr/>
          <p:nvPr/>
        </p:nvSpPr>
        <p:spPr>
          <a:xfrm>
            <a:off x="665924" y="6091952"/>
            <a:ext cx="7856220" cy="1406962"/>
          </a:xfrm>
          <a:prstGeom prst="roundRect">
            <a:avLst>
              <a:gd name="adj" fmla="val 1275"/>
            </a:avLst>
          </a:prstGeom>
          <a:solidFill>
            <a:srgbClr val="F2EEEE"/>
          </a:solidFill>
          <a:ln/>
        </p:spPr>
        <p:txBody>
          <a:bodyPr/>
          <a:lstStyle/>
          <a:p>
            <a:endParaRPr lang="en-IN"/>
          </a:p>
        </p:txBody>
      </p:sp>
      <p:sp>
        <p:nvSpPr>
          <p:cNvPr id="31" name="Shape 16">
            <a:extLst>
              <a:ext uri="{FF2B5EF4-FFF2-40B4-BE49-F238E27FC236}">
                <a16:creationId xmlns:a16="http://schemas.microsoft.com/office/drawing/2014/main" id="{A8385F96-782B-8E8E-5227-4B5793F18B77}"/>
              </a:ext>
            </a:extLst>
          </p:cNvPr>
          <p:cNvSpPr/>
          <p:nvPr/>
        </p:nvSpPr>
        <p:spPr>
          <a:xfrm>
            <a:off x="763429" y="6211491"/>
            <a:ext cx="358735" cy="358735"/>
          </a:xfrm>
          <a:prstGeom prst="roundRect">
            <a:avLst>
              <a:gd name="adj" fmla="val 25487019"/>
            </a:avLst>
          </a:prstGeom>
          <a:solidFill>
            <a:schemeClr val="tx1">
              <a:lumMod val="50000"/>
              <a:lumOff val="50000"/>
            </a:schemeClr>
          </a:solidFill>
          <a:ln/>
        </p:spPr>
        <p:txBody>
          <a:bodyPr/>
          <a:lstStyle/>
          <a:p>
            <a:endParaRPr lang="en-IN"/>
          </a:p>
        </p:txBody>
      </p:sp>
      <p:pic>
        <p:nvPicPr>
          <p:cNvPr id="32" name="Image 5" descr="preencoded.png">
            <a:extLst>
              <a:ext uri="{FF2B5EF4-FFF2-40B4-BE49-F238E27FC236}">
                <a16:creationId xmlns:a16="http://schemas.microsoft.com/office/drawing/2014/main" id="{D673751E-B451-93FD-55C0-A548A6B8360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62132" y="6310074"/>
            <a:ext cx="161330" cy="161330"/>
          </a:xfrm>
          <a:prstGeom prst="rect">
            <a:avLst/>
          </a:prstGeom>
        </p:spPr>
      </p:pic>
      <p:sp>
        <p:nvSpPr>
          <p:cNvPr id="33" name="Text 17">
            <a:extLst>
              <a:ext uri="{FF2B5EF4-FFF2-40B4-BE49-F238E27FC236}">
                <a16:creationId xmlns:a16="http://schemas.microsoft.com/office/drawing/2014/main" id="{34168384-0A35-3656-EE51-17C9015D4EC2}"/>
              </a:ext>
            </a:extLst>
          </p:cNvPr>
          <p:cNvSpPr/>
          <p:nvPr/>
        </p:nvSpPr>
        <p:spPr>
          <a:xfrm>
            <a:off x="1263761" y="6310203"/>
            <a:ext cx="1455658" cy="169783"/>
          </a:xfrm>
          <a:prstGeom prst="rect">
            <a:avLst/>
          </a:prstGeom>
          <a:noFill/>
          <a:ln/>
        </p:spPr>
        <p:txBody>
          <a:bodyPr wrap="none" lIns="0" tIns="0" rIns="0" bIns="0" rtlCol="0" anchor="t"/>
          <a:lstStyle/>
          <a:p>
            <a:pPr marL="0" indent="0" algn="l">
              <a:lnSpc>
                <a:spcPts val="1300"/>
              </a:lnSpc>
              <a:buNone/>
            </a:pPr>
            <a:r>
              <a:rPr lang="en-US" sz="2000" b="1" dirty="0">
                <a:solidFill>
                  <a:srgbClr val="3D3838"/>
                </a:solidFill>
                <a:latin typeface="Arial"/>
                <a:ea typeface="Montserrat Bold" pitchFamily="34" charset="-122"/>
                <a:cs typeface="Arial"/>
              </a:rPr>
              <a:t>Unifying </a:t>
            </a:r>
            <a:r>
              <a:rPr lang="en-US" sz="2000" b="1" dirty="0">
                <a:solidFill>
                  <a:srgbClr val="3D3838"/>
                </a:solidFill>
                <a:latin typeface="Montserrat Bold" panose="00000800000000000000" pitchFamily="2" charset="0"/>
                <a:ea typeface="Montserrat Bold" pitchFamily="34" charset="-122"/>
                <a:cs typeface="Arial"/>
              </a:rPr>
              <a:t>Framework</a:t>
            </a:r>
            <a:endParaRPr lang="en-US" sz="2000" dirty="0">
              <a:latin typeface="Montserrat Bold" panose="00000800000000000000" pitchFamily="2" charset="0"/>
              <a:cs typeface="Arial"/>
            </a:endParaRPr>
          </a:p>
        </p:txBody>
      </p:sp>
      <p:sp>
        <p:nvSpPr>
          <p:cNvPr id="34" name="Text 18">
            <a:extLst>
              <a:ext uri="{FF2B5EF4-FFF2-40B4-BE49-F238E27FC236}">
                <a16:creationId xmlns:a16="http://schemas.microsoft.com/office/drawing/2014/main" id="{8EFC398F-57FA-E847-7030-BCC8186B0B43}"/>
              </a:ext>
            </a:extLst>
          </p:cNvPr>
          <p:cNvSpPr/>
          <p:nvPr/>
        </p:nvSpPr>
        <p:spPr>
          <a:xfrm>
            <a:off x="763429" y="6689683"/>
            <a:ext cx="7617143" cy="448151"/>
          </a:xfrm>
          <a:prstGeom prst="rect">
            <a:avLst/>
          </a:prstGeom>
          <a:noFill/>
          <a:ln/>
        </p:spPr>
        <p:txBody>
          <a:bodyPr wrap="square" lIns="0" tIns="0" rIns="0" bIns="0" rtlCol="0" anchor="t"/>
          <a:lstStyle/>
          <a:p>
            <a:pPr marL="0" indent="0" algn="just">
              <a:lnSpc>
                <a:spcPts val="1750"/>
              </a:lnSpc>
              <a:buNone/>
            </a:pPr>
            <a:r>
              <a:rPr lang="en-US" dirty="0">
                <a:solidFill>
                  <a:srgbClr val="3D3838"/>
                </a:solidFill>
                <a:latin typeface="Arial"/>
                <a:ea typeface="Source Sans 3" pitchFamily="34" charset="-122"/>
                <a:cs typeface="Arial"/>
              </a:rPr>
              <a:t>The NGSP serves as a comprehensive national framework bridging domestic climate action with global maritime climate goals and international commitments.</a:t>
            </a:r>
            <a:endParaRPr lang="en-US" dirty="0">
              <a:latin typeface="Arial"/>
              <a:cs typeface="Arial"/>
            </a:endParaRPr>
          </a:p>
        </p:txBody>
      </p:sp>
    </p:spTree>
    <p:extLst>
      <p:ext uri="{BB962C8B-B14F-4D97-AF65-F5344CB8AC3E}">
        <p14:creationId xmlns:p14="http://schemas.microsoft.com/office/powerpoint/2010/main" val="1068156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 0" descr="preencoded.png">
            <a:extLst>
              <a:ext uri="{FF2B5EF4-FFF2-40B4-BE49-F238E27FC236}">
                <a16:creationId xmlns:a16="http://schemas.microsoft.com/office/drawing/2014/main" id="{E42C3B3E-2FD5-D4F0-56FA-46866598D426}"/>
              </a:ext>
            </a:extLst>
          </p:cNvPr>
          <p:cNvPicPr>
            <a:picLocks noChangeAspect="1"/>
          </p:cNvPicPr>
          <p:nvPr/>
        </p:nvPicPr>
        <p:blipFill>
          <a:blip r:embed="rId2">
            <a:alphaModFix amt="82000"/>
          </a:blip>
          <a:stretch>
            <a:fillRect/>
          </a:stretch>
        </p:blipFill>
        <p:spPr>
          <a:xfrm>
            <a:off x="9411128" y="0"/>
            <a:ext cx="5219272" cy="8229600"/>
          </a:xfrm>
          <a:prstGeom prst="rect">
            <a:avLst/>
          </a:prstGeom>
        </p:spPr>
      </p:pic>
      <p:sp>
        <p:nvSpPr>
          <p:cNvPr id="30" name="Text 0">
            <a:extLst>
              <a:ext uri="{FF2B5EF4-FFF2-40B4-BE49-F238E27FC236}">
                <a16:creationId xmlns:a16="http://schemas.microsoft.com/office/drawing/2014/main" id="{80047614-F220-0FEB-093D-610940E4FE8C}"/>
              </a:ext>
            </a:extLst>
          </p:cNvPr>
          <p:cNvSpPr/>
          <p:nvPr/>
        </p:nvSpPr>
        <p:spPr>
          <a:xfrm>
            <a:off x="555448" y="817859"/>
            <a:ext cx="8457710" cy="911543"/>
          </a:xfrm>
          <a:prstGeom prst="rect">
            <a:avLst/>
          </a:prstGeom>
          <a:noFill/>
          <a:ln/>
        </p:spPr>
        <p:txBody>
          <a:bodyPr wrap="square" lIns="0" tIns="0" rIns="0" bIns="0" rtlCol="0" anchor="t"/>
          <a:lstStyle/>
          <a:p>
            <a:pPr marL="0" indent="0" algn="l">
              <a:lnSpc>
                <a:spcPts val="3550"/>
              </a:lnSpc>
              <a:buNone/>
            </a:pPr>
            <a:r>
              <a:rPr lang="en-US" sz="3200" b="1" dirty="0">
                <a:solidFill>
                  <a:srgbClr val="000000"/>
                </a:solidFill>
                <a:latin typeface="Montserrat Bold" pitchFamily="34" charset="0"/>
                <a:ea typeface="Montserrat Bold" pitchFamily="34" charset="-122"/>
                <a:cs typeface="Montserrat Bold" pitchFamily="34" charset="-120"/>
              </a:rPr>
              <a:t>International Green Shipping Initiatives</a:t>
            </a:r>
            <a:endParaRPr lang="en-US" sz="3200" dirty="0"/>
          </a:p>
        </p:txBody>
      </p:sp>
      <p:sp>
        <p:nvSpPr>
          <p:cNvPr id="31" name="Text 3">
            <a:extLst>
              <a:ext uri="{FF2B5EF4-FFF2-40B4-BE49-F238E27FC236}">
                <a16:creationId xmlns:a16="http://schemas.microsoft.com/office/drawing/2014/main" id="{19A129EF-6BD1-7108-7508-57753A21D6BC}"/>
              </a:ext>
            </a:extLst>
          </p:cNvPr>
          <p:cNvSpPr/>
          <p:nvPr/>
        </p:nvSpPr>
        <p:spPr>
          <a:xfrm>
            <a:off x="863798" y="2171614"/>
            <a:ext cx="2412325" cy="227767"/>
          </a:xfrm>
          <a:prstGeom prst="rect">
            <a:avLst/>
          </a:prstGeom>
          <a:noFill/>
          <a:ln/>
        </p:spPr>
        <p:txBody>
          <a:bodyPr wrap="none" lIns="0" tIns="0" rIns="0" bIns="0" rtlCol="0" anchor="t"/>
          <a:lstStyle/>
          <a:p>
            <a:pPr marL="0" indent="0" algn="l">
              <a:lnSpc>
                <a:spcPts val="1750"/>
              </a:lnSpc>
              <a:buNone/>
            </a:pPr>
            <a:r>
              <a:rPr lang="en-US" b="1" dirty="0">
                <a:solidFill>
                  <a:srgbClr val="3D3838"/>
                </a:solidFill>
                <a:latin typeface="Arial"/>
                <a:ea typeface="Montserrat Bold" pitchFamily="34" charset="-122"/>
                <a:cs typeface="Montserrat Bold" pitchFamily="34" charset="-120"/>
              </a:rPr>
              <a:t>Green Shipping </a:t>
            </a:r>
            <a:r>
              <a:rPr lang="en-US" b="1" dirty="0">
                <a:solidFill>
                  <a:srgbClr val="3D3838"/>
                </a:solidFill>
                <a:latin typeface="Montserrat Bold" panose="00000800000000000000" pitchFamily="2" charset="0"/>
                <a:ea typeface="Montserrat Bold" pitchFamily="34" charset="-122"/>
                <a:cs typeface="Montserrat Bold" pitchFamily="34" charset="-120"/>
              </a:rPr>
              <a:t>Corridors</a:t>
            </a:r>
            <a:endParaRPr lang="en-US" b="1" dirty="0">
              <a:latin typeface="Montserrat Bold" panose="00000800000000000000" pitchFamily="2" charset="0"/>
              <a:ea typeface="Calibri"/>
              <a:cs typeface="Calibri"/>
            </a:endParaRPr>
          </a:p>
        </p:txBody>
      </p:sp>
      <p:sp>
        <p:nvSpPr>
          <p:cNvPr id="32" name="Text 4">
            <a:extLst>
              <a:ext uri="{FF2B5EF4-FFF2-40B4-BE49-F238E27FC236}">
                <a16:creationId xmlns:a16="http://schemas.microsoft.com/office/drawing/2014/main" id="{12A9674B-EC93-C7FD-46ED-337599250B34}"/>
              </a:ext>
            </a:extLst>
          </p:cNvPr>
          <p:cNvSpPr/>
          <p:nvPr/>
        </p:nvSpPr>
        <p:spPr>
          <a:xfrm>
            <a:off x="863798" y="2581847"/>
            <a:ext cx="7416403" cy="481489"/>
          </a:xfrm>
          <a:prstGeom prst="rect">
            <a:avLst/>
          </a:prstGeom>
          <a:noFill/>
          <a:ln/>
        </p:spPr>
        <p:txBody>
          <a:bodyPr wrap="square" lIns="0" tIns="0" rIns="0" bIns="0" rtlCol="0" anchor="t"/>
          <a:lstStyle/>
          <a:p>
            <a:pPr marL="285750" indent="-285750" algn="just">
              <a:lnSpc>
                <a:spcPts val="1850"/>
              </a:lnSpc>
              <a:buFont typeface="Wingdings" panose="05000000000000000000" pitchFamily="2" charset="2"/>
              <a:buChar char="Ø"/>
            </a:pPr>
            <a:r>
              <a:rPr lang="en-US" sz="1600" dirty="0"/>
              <a:t>Establishing zero and low-emission maritime routes between key ports, creating pathways for transformative change in international shipping operations.</a:t>
            </a:r>
          </a:p>
        </p:txBody>
      </p:sp>
      <p:sp>
        <p:nvSpPr>
          <p:cNvPr id="33" name="Shape 6">
            <a:extLst>
              <a:ext uri="{FF2B5EF4-FFF2-40B4-BE49-F238E27FC236}">
                <a16:creationId xmlns:a16="http://schemas.microsoft.com/office/drawing/2014/main" id="{379A44CE-C2AB-9DD6-CA06-757D642F3A0A}"/>
              </a:ext>
            </a:extLst>
          </p:cNvPr>
          <p:cNvSpPr/>
          <p:nvPr/>
        </p:nvSpPr>
        <p:spPr>
          <a:xfrm>
            <a:off x="863798" y="3507377"/>
            <a:ext cx="7416403" cy="22860"/>
          </a:xfrm>
          <a:prstGeom prst="rect">
            <a:avLst/>
          </a:prstGeom>
          <a:solidFill>
            <a:srgbClr val="2D2E34"/>
          </a:solidFill>
          <a:ln/>
        </p:spPr>
        <p:txBody>
          <a:bodyPr/>
          <a:lstStyle/>
          <a:p>
            <a:endParaRPr lang="en-IN"/>
          </a:p>
        </p:txBody>
      </p:sp>
      <p:sp>
        <p:nvSpPr>
          <p:cNvPr id="34" name="Text 7">
            <a:extLst>
              <a:ext uri="{FF2B5EF4-FFF2-40B4-BE49-F238E27FC236}">
                <a16:creationId xmlns:a16="http://schemas.microsoft.com/office/drawing/2014/main" id="{7A836587-E975-326E-92BC-1131EA34DCB9}"/>
              </a:ext>
            </a:extLst>
          </p:cNvPr>
          <p:cNvSpPr/>
          <p:nvPr/>
        </p:nvSpPr>
        <p:spPr>
          <a:xfrm>
            <a:off x="863798" y="3753995"/>
            <a:ext cx="2176582" cy="227767"/>
          </a:xfrm>
          <a:prstGeom prst="rect">
            <a:avLst/>
          </a:prstGeom>
          <a:noFill/>
          <a:ln/>
        </p:spPr>
        <p:txBody>
          <a:bodyPr wrap="none" lIns="0" tIns="0" rIns="0" bIns="0" rtlCol="0" anchor="t"/>
          <a:lstStyle/>
          <a:p>
            <a:pPr marL="0" indent="0" algn="l">
              <a:lnSpc>
                <a:spcPts val="1750"/>
              </a:lnSpc>
              <a:buNone/>
            </a:pPr>
            <a:r>
              <a:rPr lang="en-US" b="1" dirty="0">
                <a:solidFill>
                  <a:srgbClr val="3D3838"/>
                </a:solidFill>
                <a:latin typeface="Montserrat Bold" panose="00000800000000000000" pitchFamily="2" charset="0"/>
              </a:rPr>
              <a:t>IMO</a:t>
            </a:r>
            <a:r>
              <a:rPr lang="en-US" sz="1400" b="1" dirty="0">
                <a:solidFill>
                  <a:srgbClr val="3D3838"/>
                </a:solidFill>
                <a:latin typeface="Montserrat Bold" panose="00000800000000000000" pitchFamily="2" charset="0"/>
                <a:ea typeface="Montserrat Bold" pitchFamily="34" charset="-122"/>
                <a:cs typeface="Montserrat Bold" pitchFamily="34" charset="-120"/>
              </a:rPr>
              <a:t> </a:t>
            </a:r>
            <a:r>
              <a:rPr lang="en-US" b="1" dirty="0">
                <a:solidFill>
                  <a:srgbClr val="3D3838"/>
                </a:solidFill>
                <a:latin typeface="Montserrat Bold" panose="00000800000000000000" pitchFamily="2" charset="0"/>
              </a:rPr>
              <a:t>GreenVoyage2050</a:t>
            </a:r>
          </a:p>
        </p:txBody>
      </p:sp>
      <p:sp>
        <p:nvSpPr>
          <p:cNvPr id="35" name="Text 8">
            <a:extLst>
              <a:ext uri="{FF2B5EF4-FFF2-40B4-BE49-F238E27FC236}">
                <a16:creationId xmlns:a16="http://schemas.microsoft.com/office/drawing/2014/main" id="{A360C7BF-EAD8-16F0-5766-81A6BC07AAD2}"/>
              </a:ext>
            </a:extLst>
          </p:cNvPr>
          <p:cNvSpPr/>
          <p:nvPr/>
        </p:nvSpPr>
        <p:spPr>
          <a:xfrm>
            <a:off x="863798" y="4112469"/>
            <a:ext cx="7416403" cy="481489"/>
          </a:xfrm>
          <a:prstGeom prst="rect">
            <a:avLst/>
          </a:prstGeom>
          <a:noFill/>
          <a:ln/>
        </p:spPr>
        <p:txBody>
          <a:bodyPr wrap="square" lIns="0" tIns="0" rIns="0" bIns="0" rtlCol="0" anchor="t"/>
          <a:lstStyle/>
          <a:p>
            <a:pPr marL="285750" indent="-285750" algn="just">
              <a:lnSpc>
                <a:spcPts val="1850"/>
              </a:lnSpc>
              <a:buFont typeface="Wingdings" panose="05000000000000000000" pitchFamily="2" charset="2"/>
              <a:buChar char="Ø"/>
            </a:pPr>
            <a:r>
              <a:rPr lang="en-US" sz="1600" dirty="0">
                <a:solidFill>
                  <a:schemeClr val="tx1">
                    <a:lumMod val="76000"/>
                    <a:lumOff val="24000"/>
                  </a:schemeClr>
                </a:solidFill>
                <a:latin typeface="Arial"/>
                <a:ea typeface="Source Sans 3" pitchFamily="34" charset="-122"/>
                <a:cs typeface="Source Sans 3" pitchFamily="34" charset="-120"/>
              </a:rPr>
              <a:t>India's selection as a pilot lead country positions us at the forefront of </a:t>
            </a:r>
            <a:r>
              <a:rPr lang="en-US" sz="1600" dirty="0">
                <a:solidFill>
                  <a:schemeClr val="tx1">
                    <a:lumMod val="76000"/>
                    <a:lumOff val="24000"/>
                  </a:schemeClr>
                </a:solidFill>
                <a:latin typeface="Arial"/>
              </a:rPr>
              <a:t>global</a:t>
            </a:r>
            <a:r>
              <a:rPr lang="en-US" sz="1600" dirty="0">
                <a:solidFill>
                  <a:schemeClr val="tx1">
                    <a:lumMod val="76000"/>
                    <a:lumOff val="24000"/>
                  </a:schemeClr>
                </a:solidFill>
                <a:latin typeface="Arial"/>
                <a:ea typeface="Source Sans 3" pitchFamily="34" charset="-122"/>
                <a:cs typeface="Source Sans 3" pitchFamily="34" charset="-120"/>
              </a:rPr>
              <a:t> maritime climate action, demonstrating leadership in the Indian Ocean region</a:t>
            </a:r>
            <a:r>
              <a:rPr lang="en-US" sz="1600" dirty="0">
                <a:latin typeface="Arial"/>
                <a:ea typeface="Source Sans 3" pitchFamily="34" charset="-122"/>
                <a:cs typeface="Source Sans 3" pitchFamily="34" charset="-120"/>
              </a:rPr>
              <a:t>.</a:t>
            </a:r>
            <a:endParaRPr lang="en-US" sz="1600" dirty="0">
              <a:latin typeface="Arial"/>
              <a:ea typeface="Calibri"/>
              <a:cs typeface="Calibri"/>
            </a:endParaRPr>
          </a:p>
        </p:txBody>
      </p:sp>
      <p:sp>
        <p:nvSpPr>
          <p:cNvPr id="36" name="Shape 10">
            <a:extLst>
              <a:ext uri="{FF2B5EF4-FFF2-40B4-BE49-F238E27FC236}">
                <a16:creationId xmlns:a16="http://schemas.microsoft.com/office/drawing/2014/main" id="{ED0D71E7-ADD6-0ACE-74A5-FF75CA7AA9ED}"/>
              </a:ext>
            </a:extLst>
          </p:cNvPr>
          <p:cNvSpPr/>
          <p:nvPr/>
        </p:nvSpPr>
        <p:spPr>
          <a:xfrm>
            <a:off x="863798" y="5020747"/>
            <a:ext cx="7416403" cy="22860"/>
          </a:xfrm>
          <a:prstGeom prst="rect">
            <a:avLst/>
          </a:prstGeom>
          <a:solidFill>
            <a:srgbClr val="2D2E34"/>
          </a:solidFill>
          <a:ln/>
        </p:spPr>
        <p:txBody>
          <a:bodyPr/>
          <a:lstStyle/>
          <a:p>
            <a:endParaRPr lang="en-IN"/>
          </a:p>
        </p:txBody>
      </p:sp>
      <p:sp>
        <p:nvSpPr>
          <p:cNvPr id="37" name="Text 11">
            <a:extLst>
              <a:ext uri="{FF2B5EF4-FFF2-40B4-BE49-F238E27FC236}">
                <a16:creationId xmlns:a16="http://schemas.microsoft.com/office/drawing/2014/main" id="{C23D5951-D646-A766-3FEA-AA3335A5CAC7}"/>
              </a:ext>
            </a:extLst>
          </p:cNvPr>
          <p:cNvSpPr/>
          <p:nvPr/>
        </p:nvSpPr>
        <p:spPr>
          <a:xfrm>
            <a:off x="863798" y="5215607"/>
            <a:ext cx="2168962" cy="227767"/>
          </a:xfrm>
          <a:prstGeom prst="rect">
            <a:avLst/>
          </a:prstGeom>
          <a:noFill/>
          <a:ln/>
        </p:spPr>
        <p:txBody>
          <a:bodyPr wrap="none" lIns="0" tIns="0" rIns="0" bIns="0" rtlCol="0" anchor="t"/>
          <a:lstStyle/>
          <a:p>
            <a:pPr marL="0" indent="0" algn="l">
              <a:lnSpc>
                <a:spcPts val="1750"/>
              </a:lnSpc>
              <a:buNone/>
            </a:pPr>
            <a:r>
              <a:rPr lang="en-US" b="1" dirty="0">
                <a:solidFill>
                  <a:srgbClr val="3D3838"/>
                </a:solidFill>
                <a:latin typeface="Montserrat Bold" panose="00000800000000000000" pitchFamily="2" charset="0"/>
              </a:rPr>
              <a:t>Deployment</a:t>
            </a:r>
            <a:r>
              <a:rPr lang="en-US" b="1" dirty="0">
                <a:solidFill>
                  <a:srgbClr val="3D3838"/>
                </a:solidFill>
                <a:latin typeface="Montserrat Bold" panose="00000800000000000000" pitchFamily="2" charset="0"/>
                <a:ea typeface="Montserrat Bold" pitchFamily="34" charset="-122"/>
                <a:cs typeface="Montserrat Bold" pitchFamily="34" charset="-120"/>
              </a:rPr>
              <a:t> Platform</a:t>
            </a:r>
            <a:endParaRPr lang="en-US" dirty="0">
              <a:latin typeface="Montserrat Bold" panose="00000800000000000000" pitchFamily="2" charset="0"/>
              <a:ea typeface="Calibri"/>
              <a:cs typeface="Calibri"/>
            </a:endParaRPr>
          </a:p>
        </p:txBody>
      </p:sp>
      <p:sp>
        <p:nvSpPr>
          <p:cNvPr id="38" name="Text 12">
            <a:extLst>
              <a:ext uri="{FF2B5EF4-FFF2-40B4-BE49-F238E27FC236}">
                <a16:creationId xmlns:a16="http://schemas.microsoft.com/office/drawing/2014/main" id="{A6913AFE-D695-CF08-8A3C-9B806F4143C3}"/>
              </a:ext>
            </a:extLst>
          </p:cNvPr>
          <p:cNvSpPr/>
          <p:nvPr/>
        </p:nvSpPr>
        <p:spPr>
          <a:xfrm>
            <a:off x="863798" y="5591335"/>
            <a:ext cx="7416403" cy="481489"/>
          </a:xfrm>
          <a:prstGeom prst="rect">
            <a:avLst/>
          </a:prstGeom>
          <a:noFill/>
          <a:ln/>
        </p:spPr>
        <p:txBody>
          <a:bodyPr wrap="square" lIns="0" tIns="0" rIns="0" bIns="0" rtlCol="0" anchor="t"/>
          <a:lstStyle/>
          <a:p>
            <a:pPr marL="285750" indent="-285750" algn="just">
              <a:lnSpc>
                <a:spcPts val="1850"/>
              </a:lnSpc>
              <a:buFont typeface="Wingdings" panose="05000000000000000000" pitchFamily="2" charset="2"/>
              <a:buChar char="Ø"/>
            </a:pPr>
            <a:r>
              <a:rPr lang="en-US" sz="1600" dirty="0">
                <a:solidFill>
                  <a:schemeClr val="tx1">
                    <a:lumMod val="76000"/>
                    <a:lumOff val="24000"/>
                  </a:schemeClr>
                </a:solidFill>
                <a:latin typeface="Arial"/>
                <a:ea typeface="Source Sans 3" pitchFamily="34" charset="-122"/>
                <a:cs typeface="Source Sans 3" pitchFamily="34" charset="-120"/>
              </a:rPr>
              <a:t>Corridors </a:t>
            </a:r>
            <a:r>
              <a:rPr lang="en-US" dirty="0">
                <a:solidFill>
                  <a:schemeClr val="tx1">
                    <a:lumMod val="76000"/>
                    <a:lumOff val="24000"/>
                  </a:schemeClr>
                </a:solidFill>
                <a:latin typeface="Arial"/>
              </a:rPr>
              <a:t>serve</a:t>
            </a:r>
            <a:r>
              <a:rPr lang="en-US" sz="1600" dirty="0">
                <a:solidFill>
                  <a:schemeClr val="tx1">
                    <a:lumMod val="76000"/>
                    <a:lumOff val="24000"/>
                  </a:schemeClr>
                </a:solidFill>
                <a:latin typeface="Arial"/>
                <a:ea typeface="Source Sans 3" pitchFamily="34" charset="-122"/>
                <a:cs typeface="Source Sans 3" pitchFamily="34" charset="-120"/>
              </a:rPr>
              <a:t> as integrated platforms for alternative fuel deployment, port infrastructure readiness, and robust monitoring, reporting, and verification (MRV) systems.</a:t>
            </a:r>
            <a:endParaRPr lang="en-US" sz="1600" dirty="0">
              <a:solidFill>
                <a:schemeClr val="tx1">
                  <a:lumMod val="76000"/>
                  <a:lumOff val="24000"/>
                </a:schemeClr>
              </a:solidFill>
              <a:latin typeface="Arial"/>
              <a:ea typeface="Calibri"/>
              <a:cs typeface="Calibri"/>
            </a:endParaRPr>
          </a:p>
        </p:txBody>
      </p:sp>
      <p:sp>
        <p:nvSpPr>
          <p:cNvPr id="39" name="Shape 14">
            <a:extLst>
              <a:ext uri="{FF2B5EF4-FFF2-40B4-BE49-F238E27FC236}">
                <a16:creationId xmlns:a16="http://schemas.microsoft.com/office/drawing/2014/main" id="{52664687-4C48-FBC1-E1DE-5E58AC05B178}"/>
              </a:ext>
            </a:extLst>
          </p:cNvPr>
          <p:cNvSpPr/>
          <p:nvPr/>
        </p:nvSpPr>
        <p:spPr>
          <a:xfrm>
            <a:off x="863798" y="6482358"/>
            <a:ext cx="7416403" cy="22860"/>
          </a:xfrm>
          <a:prstGeom prst="rect">
            <a:avLst/>
          </a:prstGeom>
          <a:solidFill>
            <a:srgbClr val="2D2E34"/>
          </a:solidFill>
          <a:ln/>
        </p:spPr>
        <p:txBody>
          <a:bodyPr/>
          <a:lstStyle/>
          <a:p>
            <a:endParaRPr lang="en-IN"/>
          </a:p>
        </p:txBody>
      </p:sp>
      <p:sp>
        <p:nvSpPr>
          <p:cNvPr id="40" name="Text 15">
            <a:extLst>
              <a:ext uri="{FF2B5EF4-FFF2-40B4-BE49-F238E27FC236}">
                <a16:creationId xmlns:a16="http://schemas.microsoft.com/office/drawing/2014/main" id="{E1F64839-987A-8464-7076-BAD14719B0BE}"/>
              </a:ext>
            </a:extLst>
          </p:cNvPr>
          <p:cNvSpPr/>
          <p:nvPr/>
        </p:nvSpPr>
        <p:spPr>
          <a:xfrm>
            <a:off x="863798" y="6763482"/>
            <a:ext cx="1952506" cy="227767"/>
          </a:xfrm>
          <a:prstGeom prst="rect">
            <a:avLst/>
          </a:prstGeom>
          <a:noFill/>
          <a:ln/>
        </p:spPr>
        <p:txBody>
          <a:bodyPr wrap="none" lIns="0" tIns="0" rIns="0" bIns="0" rtlCol="0" anchor="t"/>
          <a:lstStyle/>
          <a:p>
            <a:pPr marL="0" indent="0" algn="l">
              <a:lnSpc>
                <a:spcPts val="1750"/>
              </a:lnSpc>
              <a:buNone/>
            </a:pPr>
            <a:r>
              <a:rPr lang="en-US" b="1" dirty="0">
                <a:solidFill>
                  <a:srgbClr val="3D3838"/>
                </a:solidFill>
                <a:latin typeface="Arial"/>
                <a:ea typeface="Montserrat Bold" pitchFamily="34" charset="-122"/>
                <a:cs typeface="Montserrat Bold" pitchFamily="34" charset="-120"/>
              </a:rPr>
              <a:t>Regional </a:t>
            </a:r>
            <a:r>
              <a:rPr lang="en-US" b="1" dirty="0">
                <a:solidFill>
                  <a:srgbClr val="3D3838"/>
                </a:solidFill>
                <a:latin typeface="Montserrat Bold" panose="00000800000000000000" pitchFamily="2" charset="0"/>
              </a:rPr>
              <a:t>Leadership</a:t>
            </a:r>
            <a:endParaRPr lang="en-US" b="1" dirty="0">
              <a:solidFill>
                <a:srgbClr val="3D3838"/>
              </a:solidFill>
              <a:latin typeface="Montserrat Bold" panose="00000800000000000000" pitchFamily="2" charset="0"/>
              <a:cs typeface="Arial"/>
            </a:endParaRPr>
          </a:p>
        </p:txBody>
      </p:sp>
      <p:sp>
        <p:nvSpPr>
          <p:cNvPr id="41" name="Text 16">
            <a:extLst>
              <a:ext uri="{FF2B5EF4-FFF2-40B4-BE49-F238E27FC236}">
                <a16:creationId xmlns:a16="http://schemas.microsoft.com/office/drawing/2014/main" id="{C343B9C4-5321-2E9B-7156-5D10DAA7A47F}"/>
              </a:ext>
            </a:extLst>
          </p:cNvPr>
          <p:cNvSpPr/>
          <p:nvPr/>
        </p:nvSpPr>
        <p:spPr>
          <a:xfrm>
            <a:off x="863798" y="7087451"/>
            <a:ext cx="7416403" cy="481489"/>
          </a:xfrm>
          <a:prstGeom prst="rect">
            <a:avLst/>
          </a:prstGeom>
          <a:noFill/>
          <a:ln/>
        </p:spPr>
        <p:txBody>
          <a:bodyPr wrap="square" lIns="0" tIns="0" rIns="0" bIns="0" rtlCol="0" anchor="t"/>
          <a:lstStyle/>
          <a:p>
            <a:pPr marL="285750" indent="-285750" algn="just">
              <a:lnSpc>
                <a:spcPts val="1850"/>
              </a:lnSpc>
              <a:buFont typeface="Wingdings" panose="05000000000000000000" pitchFamily="2" charset="2"/>
              <a:buChar char="Ø"/>
            </a:pPr>
            <a:r>
              <a:rPr lang="en-US" sz="1600" dirty="0">
                <a:solidFill>
                  <a:schemeClr val="tx1">
                    <a:lumMod val="76000"/>
                    <a:lumOff val="24000"/>
                  </a:schemeClr>
                </a:solidFill>
                <a:latin typeface="Arial"/>
                <a:ea typeface="Source Sans 3" pitchFamily="34" charset="-122"/>
                <a:cs typeface="Source Sans 3" pitchFamily="34" charset="-120"/>
              </a:rPr>
              <a:t>Significant opportunities exist for India-led regional corridors across the Indian Ocean, aligned with bilateral and multilateral climate partnerships.</a:t>
            </a:r>
            <a:endParaRPr lang="en-US" sz="1600" dirty="0">
              <a:solidFill>
                <a:schemeClr val="tx1">
                  <a:lumMod val="76000"/>
                  <a:lumOff val="24000"/>
                </a:schemeClr>
              </a:solidFill>
              <a:latin typeface="Arial"/>
              <a:ea typeface="Calibri"/>
              <a:cs typeface="Calibri"/>
            </a:endParaRPr>
          </a:p>
        </p:txBody>
      </p:sp>
      <p:sp>
        <p:nvSpPr>
          <p:cNvPr id="42" name="Shape 6">
            <a:extLst>
              <a:ext uri="{FF2B5EF4-FFF2-40B4-BE49-F238E27FC236}">
                <a16:creationId xmlns:a16="http://schemas.microsoft.com/office/drawing/2014/main" id="{112DC4C5-9315-A750-8DA5-7EC58B6AC5D6}"/>
              </a:ext>
            </a:extLst>
          </p:cNvPr>
          <p:cNvSpPr/>
          <p:nvPr/>
        </p:nvSpPr>
        <p:spPr>
          <a:xfrm>
            <a:off x="863797" y="1868358"/>
            <a:ext cx="7416403" cy="22860"/>
          </a:xfrm>
          <a:prstGeom prst="rect">
            <a:avLst/>
          </a:prstGeom>
          <a:solidFill>
            <a:srgbClr val="2D2E34"/>
          </a:solidFill>
          <a:ln/>
        </p:spPr>
        <p:txBody>
          <a:bodyPr/>
          <a:lstStyle/>
          <a:p>
            <a:endParaRPr lang="en-IN"/>
          </a:p>
        </p:txBody>
      </p:sp>
      <p:sp>
        <p:nvSpPr>
          <p:cNvPr id="43" name="Shape 6">
            <a:extLst>
              <a:ext uri="{FF2B5EF4-FFF2-40B4-BE49-F238E27FC236}">
                <a16:creationId xmlns:a16="http://schemas.microsoft.com/office/drawing/2014/main" id="{78DF3970-1559-A6B7-7D73-8AFC60322A7E}"/>
              </a:ext>
            </a:extLst>
          </p:cNvPr>
          <p:cNvSpPr/>
          <p:nvPr/>
        </p:nvSpPr>
        <p:spPr>
          <a:xfrm>
            <a:off x="863798" y="5008373"/>
            <a:ext cx="7416403" cy="22860"/>
          </a:xfrm>
          <a:prstGeom prst="rect">
            <a:avLst/>
          </a:prstGeom>
          <a:solidFill>
            <a:srgbClr val="2D2E34"/>
          </a:solidFill>
          <a:ln/>
        </p:spPr>
        <p:txBody>
          <a:bodyPr/>
          <a:lstStyle/>
          <a:p>
            <a:endParaRPr lang="en-IN"/>
          </a:p>
        </p:txBody>
      </p:sp>
      <p:sp>
        <p:nvSpPr>
          <p:cNvPr id="44" name="Shape 6">
            <a:extLst>
              <a:ext uri="{FF2B5EF4-FFF2-40B4-BE49-F238E27FC236}">
                <a16:creationId xmlns:a16="http://schemas.microsoft.com/office/drawing/2014/main" id="{6247A064-73E6-7568-0F42-5D052C94D57E}"/>
              </a:ext>
            </a:extLst>
          </p:cNvPr>
          <p:cNvSpPr/>
          <p:nvPr/>
        </p:nvSpPr>
        <p:spPr>
          <a:xfrm>
            <a:off x="863797" y="6492115"/>
            <a:ext cx="7416403" cy="22860"/>
          </a:xfrm>
          <a:prstGeom prst="rect">
            <a:avLst/>
          </a:prstGeom>
          <a:solidFill>
            <a:srgbClr val="2D2E34"/>
          </a:solidFill>
          <a:ln/>
        </p:spPr>
        <p:txBody>
          <a:bodyPr/>
          <a:lstStyle/>
          <a:p>
            <a:endParaRPr lang="en-IN"/>
          </a:p>
        </p:txBody>
      </p:sp>
    </p:spTree>
    <p:extLst>
      <p:ext uri="{BB962C8B-B14F-4D97-AF65-F5344CB8AC3E}">
        <p14:creationId xmlns:p14="http://schemas.microsoft.com/office/powerpoint/2010/main" val="1519988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2">
            <a:extLst>
              <a:ext uri="{FF2B5EF4-FFF2-40B4-BE49-F238E27FC236}">
                <a16:creationId xmlns:a16="http://schemas.microsoft.com/office/drawing/2014/main" id="{95A7C900-D9CB-AAA9-A87D-B315EA3DF8F5}"/>
              </a:ext>
            </a:extLst>
          </p:cNvPr>
          <p:cNvSpPr/>
          <p:nvPr/>
        </p:nvSpPr>
        <p:spPr>
          <a:xfrm>
            <a:off x="272312" y="455038"/>
            <a:ext cx="14085776" cy="653922"/>
          </a:xfrm>
          <a:prstGeom prst="rect">
            <a:avLst/>
          </a:prstGeom>
          <a:noFill/>
          <a:ln>
            <a:noFill/>
          </a:ln>
        </p:spPr>
        <p:txBody>
          <a:bodyPr wrap="square" lIns="0" tIns="0" rIns="0" bIns="0" rtlCol="0" anchor="t"/>
          <a:lstStyle/>
          <a:p>
            <a:pPr marL="0" indent="0" algn="ctr">
              <a:lnSpc>
                <a:spcPts val="5200"/>
              </a:lnSpc>
              <a:buNone/>
            </a:pPr>
            <a:r>
              <a:rPr lang="en-US" sz="3200" b="1" dirty="0">
                <a:solidFill>
                  <a:srgbClr val="000000"/>
                </a:solidFill>
                <a:latin typeface="Montserrat Bold"/>
                <a:ea typeface="Montserrat Bold" pitchFamily="34" charset="-122"/>
                <a:cs typeface="Montserrat Bold" pitchFamily="34" charset="-120"/>
              </a:rPr>
              <a:t>Cooperation, Capacity Building, Inclusivity &amp; Technology Transfer</a:t>
            </a:r>
            <a:endParaRPr lang="en-US" sz="3200" dirty="0">
              <a:latin typeface="Montserrat Bold"/>
              <a:ea typeface="Calibri"/>
              <a:cs typeface="Calibri"/>
            </a:endParaRPr>
          </a:p>
        </p:txBody>
      </p:sp>
      <p:sp>
        <p:nvSpPr>
          <p:cNvPr id="47" name="Rectangle: Rounded Corners 46">
            <a:extLst>
              <a:ext uri="{FF2B5EF4-FFF2-40B4-BE49-F238E27FC236}">
                <a16:creationId xmlns:a16="http://schemas.microsoft.com/office/drawing/2014/main" id="{5F55EE07-4229-CEC5-532A-9B696EC713B9}"/>
              </a:ext>
            </a:extLst>
          </p:cNvPr>
          <p:cNvSpPr/>
          <p:nvPr/>
        </p:nvSpPr>
        <p:spPr>
          <a:xfrm>
            <a:off x="805381" y="1472700"/>
            <a:ext cx="4063013" cy="43753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ts val="2600"/>
              </a:lnSpc>
              <a:buNone/>
            </a:pPr>
            <a:r>
              <a:rPr lang="en-US" sz="2400" b="1">
                <a:latin typeface="Montserrat Bold"/>
                <a:ea typeface="Montserrat Bold" pitchFamily="34" charset="-122"/>
                <a:cs typeface="Montserrat Bold" pitchFamily="34" charset="-120"/>
              </a:rPr>
              <a:t>Strategic Partnerships</a:t>
            </a:r>
            <a:endParaRPr lang="en-US" sz="2400" dirty="0">
              <a:latin typeface="Montserrat Bold"/>
              <a:ea typeface="Calibri"/>
              <a:cs typeface="Calibri"/>
            </a:endParaRPr>
          </a:p>
        </p:txBody>
      </p:sp>
      <p:sp>
        <p:nvSpPr>
          <p:cNvPr id="48" name="Rectangle: Rounded Corners 47">
            <a:extLst>
              <a:ext uri="{FF2B5EF4-FFF2-40B4-BE49-F238E27FC236}">
                <a16:creationId xmlns:a16="http://schemas.microsoft.com/office/drawing/2014/main" id="{471780EA-9637-F5A3-E747-A5FD71B29696}"/>
              </a:ext>
            </a:extLst>
          </p:cNvPr>
          <p:cNvSpPr/>
          <p:nvPr/>
        </p:nvSpPr>
        <p:spPr>
          <a:xfrm>
            <a:off x="805381" y="2091766"/>
            <a:ext cx="4063013" cy="1758268"/>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just">
              <a:buFont typeface="Wingdings" panose="05000000000000000000" pitchFamily="2" charset="2"/>
              <a:buChar char="Ø"/>
            </a:pPr>
            <a:r>
              <a:rPr lang="en-US" sz="1600" dirty="0">
                <a:solidFill>
                  <a:schemeClr val="tx1"/>
                </a:solidFill>
                <a:latin typeface="Arial"/>
                <a:cs typeface="Arial"/>
              </a:rPr>
              <a:t>Bilateral and multilateral cooperation with IMO, UN agencies, and partner countries to accelerate maritime decarbonization efforts.</a:t>
            </a:r>
          </a:p>
        </p:txBody>
      </p:sp>
      <p:sp>
        <p:nvSpPr>
          <p:cNvPr id="50" name="Rectangle: Rounded Corners 49">
            <a:extLst>
              <a:ext uri="{FF2B5EF4-FFF2-40B4-BE49-F238E27FC236}">
                <a16:creationId xmlns:a16="http://schemas.microsoft.com/office/drawing/2014/main" id="{78DC9DF8-4495-495F-DDD2-32AE228E1E64}"/>
              </a:ext>
            </a:extLst>
          </p:cNvPr>
          <p:cNvSpPr/>
          <p:nvPr/>
        </p:nvSpPr>
        <p:spPr>
          <a:xfrm>
            <a:off x="5283693" y="1454483"/>
            <a:ext cx="4063013" cy="43753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ts val="2600"/>
              </a:lnSpc>
              <a:buNone/>
            </a:pPr>
            <a:r>
              <a:rPr lang="en-US" sz="2400" b="1" dirty="0">
                <a:latin typeface="Montserrat Bold"/>
                <a:ea typeface="Montserrat Bold" pitchFamily="34" charset="-122"/>
                <a:cs typeface="Montserrat Bold" pitchFamily="34" charset="-120"/>
              </a:rPr>
              <a:t>Technology Transfer</a:t>
            </a:r>
            <a:endParaRPr lang="en-US" sz="2400" dirty="0">
              <a:latin typeface="Montserrat Bold"/>
              <a:ea typeface="Calibri"/>
              <a:cs typeface="Calibri"/>
            </a:endParaRPr>
          </a:p>
        </p:txBody>
      </p:sp>
      <p:sp>
        <p:nvSpPr>
          <p:cNvPr id="51" name="Rectangle: Rounded Corners 50">
            <a:extLst>
              <a:ext uri="{FF2B5EF4-FFF2-40B4-BE49-F238E27FC236}">
                <a16:creationId xmlns:a16="http://schemas.microsoft.com/office/drawing/2014/main" id="{0B27FDCF-BF77-0810-B017-9945DC632E41}"/>
              </a:ext>
            </a:extLst>
          </p:cNvPr>
          <p:cNvSpPr/>
          <p:nvPr/>
        </p:nvSpPr>
        <p:spPr>
          <a:xfrm>
            <a:off x="5294710" y="2091766"/>
            <a:ext cx="4063013" cy="1758268"/>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just">
              <a:buFont typeface="Wingdings" panose="05000000000000000000" pitchFamily="2" charset="2"/>
              <a:buChar char="Ø"/>
            </a:pPr>
            <a:r>
              <a:rPr lang="en-US" sz="1600" dirty="0">
                <a:solidFill>
                  <a:schemeClr val="tx1"/>
                </a:solidFill>
                <a:latin typeface="Arial"/>
                <a:cs typeface="Arial"/>
              </a:rPr>
              <a:t>Facilitating access to cutting-edge technologies for alternative fuels, onshore power supply (OPS), vessel efficiency, and digital MRV systems.</a:t>
            </a:r>
          </a:p>
        </p:txBody>
      </p:sp>
      <p:sp>
        <p:nvSpPr>
          <p:cNvPr id="52" name="Rectangle: Rounded Corners 51">
            <a:extLst>
              <a:ext uri="{FF2B5EF4-FFF2-40B4-BE49-F238E27FC236}">
                <a16:creationId xmlns:a16="http://schemas.microsoft.com/office/drawing/2014/main" id="{4D6C122B-57BF-7A56-BFF7-454FB67E80D3}"/>
              </a:ext>
            </a:extLst>
          </p:cNvPr>
          <p:cNvSpPr/>
          <p:nvPr/>
        </p:nvSpPr>
        <p:spPr>
          <a:xfrm>
            <a:off x="9901306" y="1397866"/>
            <a:ext cx="4063013" cy="43753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ts val="2600"/>
              </a:lnSpc>
              <a:buNone/>
            </a:pPr>
            <a:r>
              <a:rPr lang="en-US" sz="2400" b="1" dirty="0">
                <a:latin typeface="Montserrat Bold"/>
                <a:ea typeface="Montserrat Bold" pitchFamily="34" charset="-122"/>
                <a:cs typeface="Montserrat Bold" pitchFamily="34" charset="-120"/>
              </a:rPr>
              <a:t>Capacity Building</a:t>
            </a:r>
            <a:endParaRPr lang="en-US" sz="2400" dirty="0">
              <a:latin typeface="Montserrat Bold"/>
              <a:ea typeface="Calibri"/>
              <a:cs typeface="Calibri"/>
            </a:endParaRPr>
          </a:p>
        </p:txBody>
      </p:sp>
      <p:sp>
        <p:nvSpPr>
          <p:cNvPr id="53" name="Rectangle: Rounded Corners 52">
            <a:extLst>
              <a:ext uri="{FF2B5EF4-FFF2-40B4-BE49-F238E27FC236}">
                <a16:creationId xmlns:a16="http://schemas.microsoft.com/office/drawing/2014/main" id="{C39940F3-9BB9-E1F2-FA58-B83DB664B057}"/>
              </a:ext>
            </a:extLst>
          </p:cNvPr>
          <p:cNvSpPr/>
          <p:nvPr/>
        </p:nvSpPr>
        <p:spPr>
          <a:xfrm>
            <a:off x="9901305" y="2091766"/>
            <a:ext cx="4063013" cy="2023034"/>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just">
              <a:buFont typeface="Wingdings" panose="05000000000000000000" pitchFamily="2" charset="2"/>
              <a:buChar char="Ø"/>
            </a:pPr>
            <a:r>
              <a:rPr lang="en-US" sz="1600" dirty="0">
                <a:solidFill>
                  <a:schemeClr val="tx1"/>
                </a:solidFill>
                <a:latin typeface="Arial"/>
                <a:cs typeface="Arial"/>
              </a:rPr>
              <a:t>Comprehensive programmes for ports, shipyards, regulators, and workforce to build technical expertise and operational readiness.</a:t>
            </a:r>
          </a:p>
          <a:p>
            <a:pPr marL="285750" indent="-285750" algn="just">
              <a:buFont typeface="Wingdings" panose="05000000000000000000" pitchFamily="2" charset="2"/>
              <a:buChar char="Ø"/>
            </a:pPr>
            <a:endParaRPr lang="en-US" sz="1600" dirty="0">
              <a:solidFill>
                <a:schemeClr val="tx1"/>
              </a:solidFill>
              <a:latin typeface="Arial"/>
              <a:cs typeface="Arial"/>
            </a:endParaRPr>
          </a:p>
          <a:p>
            <a:pPr marL="285750" indent="-285750" algn="just">
              <a:buFont typeface="Wingdings" panose="05000000000000000000" pitchFamily="2" charset="2"/>
              <a:buChar char="Ø"/>
            </a:pPr>
            <a:r>
              <a:rPr lang="en-US" sz="1600" dirty="0">
                <a:solidFill>
                  <a:schemeClr val="tx1"/>
                </a:solidFill>
                <a:latin typeface="Arial"/>
                <a:cs typeface="Arial"/>
              </a:rPr>
              <a:t>Gender-responsive skilling and leadership development.</a:t>
            </a:r>
          </a:p>
        </p:txBody>
      </p:sp>
      <p:sp>
        <p:nvSpPr>
          <p:cNvPr id="55" name="Rectangle: Rounded Corners 54">
            <a:extLst>
              <a:ext uri="{FF2B5EF4-FFF2-40B4-BE49-F238E27FC236}">
                <a16:creationId xmlns:a16="http://schemas.microsoft.com/office/drawing/2014/main" id="{20CC4142-F9F4-80A2-990B-F4D4B605AC91}"/>
              </a:ext>
            </a:extLst>
          </p:cNvPr>
          <p:cNvSpPr/>
          <p:nvPr/>
        </p:nvSpPr>
        <p:spPr>
          <a:xfrm>
            <a:off x="992200" y="4416847"/>
            <a:ext cx="5468069" cy="56643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600"/>
              </a:lnSpc>
            </a:pPr>
            <a:r>
              <a:rPr lang="en-US" sz="2400" b="1" dirty="0">
                <a:solidFill>
                  <a:schemeClr val="bg1"/>
                </a:solidFill>
                <a:latin typeface="Montserrat Bold"/>
                <a:ea typeface="Montserrat Bold" pitchFamily="34" charset="-122"/>
                <a:cs typeface="Montserrat Bold" pitchFamily="34" charset="-120"/>
              </a:rPr>
              <a:t>Knowledge-Sharing </a:t>
            </a:r>
            <a:r>
              <a:rPr lang="en-US" sz="2400" dirty="0">
                <a:solidFill>
                  <a:schemeClr val="bg1"/>
                </a:solidFill>
                <a:latin typeface="Montserrat Bold"/>
                <a:ea typeface="Montserrat Bold" pitchFamily="34" charset="-122"/>
                <a:cs typeface="Montserrat Bold" pitchFamily="34" charset="-120"/>
              </a:rPr>
              <a:t>Ecosystem</a:t>
            </a:r>
          </a:p>
        </p:txBody>
      </p:sp>
      <p:sp>
        <p:nvSpPr>
          <p:cNvPr id="56" name="Rectangle: Rounded Corners 55">
            <a:extLst>
              <a:ext uri="{FF2B5EF4-FFF2-40B4-BE49-F238E27FC236}">
                <a16:creationId xmlns:a16="http://schemas.microsoft.com/office/drawing/2014/main" id="{F2C140A5-4D89-956B-5E53-07989F6854B4}"/>
              </a:ext>
            </a:extLst>
          </p:cNvPr>
          <p:cNvSpPr/>
          <p:nvPr/>
        </p:nvSpPr>
        <p:spPr>
          <a:xfrm>
            <a:off x="666081" y="5426506"/>
            <a:ext cx="6120309" cy="2150917"/>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342900" algn="just">
              <a:lnSpc>
                <a:spcPts val="2750"/>
              </a:lnSpc>
              <a:buSzPct val="100000"/>
              <a:buFont typeface="Wingdings" panose="05000000000000000000" pitchFamily="2" charset="2"/>
              <a:buChar char="Ø"/>
            </a:pPr>
            <a:r>
              <a:rPr lang="en-US" sz="1600" dirty="0">
                <a:solidFill>
                  <a:schemeClr val="tx1"/>
                </a:solidFill>
                <a:latin typeface="Arial"/>
                <a:cs typeface="Arial"/>
              </a:rPr>
              <a:t>Establishing Centre of Excellence for maritime innovation</a:t>
            </a:r>
          </a:p>
          <a:p>
            <a:pPr indent="-342900" algn="just">
              <a:lnSpc>
                <a:spcPts val="2750"/>
              </a:lnSpc>
              <a:buSzPct val="100000"/>
              <a:buFont typeface="Wingdings" panose="05000000000000000000" pitchFamily="2" charset="2"/>
              <a:buChar char="Ø"/>
            </a:pPr>
            <a:endParaRPr lang="en-US" sz="1600" dirty="0">
              <a:solidFill>
                <a:schemeClr val="tx1"/>
              </a:solidFill>
              <a:latin typeface="Arial"/>
              <a:cs typeface="Arial"/>
            </a:endParaRPr>
          </a:p>
          <a:p>
            <a:pPr indent="-342900" algn="just">
              <a:lnSpc>
                <a:spcPts val="2750"/>
              </a:lnSpc>
              <a:buSzPct val="100000"/>
              <a:buFont typeface="Wingdings" panose="05000000000000000000" pitchFamily="2" charset="2"/>
              <a:buChar char="Ø"/>
            </a:pPr>
            <a:r>
              <a:rPr lang="en-US" sz="1600" dirty="0">
                <a:solidFill>
                  <a:schemeClr val="tx1"/>
                </a:solidFill>
                <a:latin typeface="Arial"/>
                <a:cs typeface="Arial"/>
              </a:rPr>
              <a:t>Digital platforms for best practice exchange</a:t>
            </a:r>
          </a:p>
          <a:p>
            <a:pPr indent="-342900" algn="just">
              <a:lnSpc>
                <a:spcPts val="2750"/>
              </a:lnSpc>
              <a:buSzPct val="100000"/>
              <a:buFont typeface="Wingdings" panose="05000000000000000000" pitchFamily="2" charset="2"/>
              <a:buChar char="Ø"/>
            </a:pPr>
            <a:endParaRPr lang="en-US" sz="1600" dirty="0">
              <a:solidFill>
                <a:schemeClr val="tx1"/>
              </a:solidFill>
              <a:latin typeface="Arial"/>
              <a:cs typeface="Arial"/>
            </a:endParaRPr>
          </a:p>
          <a:p>
            <a:pPr indent="-342900" algn="just">
              <a:lnSpc>
                <a:spcPts val="2750"/>
              </a:lnSpc>
              <a:buSzPct val="100000"/>
              <a:buFont typeface="Wingdings" panose="05000000000000000000" pitchFamily="2" charset="2"/>
              <a:buChar char="Ø"/>
            </a:pPr>
            <a:r>
              <a:rPr lang="en-US" sz="1600" dirty="0">
                <a:solidFill>
                  <a:schemeClr val="tx1"/>
                </a:solidFill>
                <a:latin typeface="Arial"/>
                <a:cs typeface="Arial"/>
              </a:rPr>
              <a:t>Research and development collaboration</a:t>
            </a:r>
          </a:p>
          <a:p>
            <a:pPr indent="-342900" algn="just">
              <a:lnSpc>
                <a:spcPts val="2750"/>
              </a:lnSpc>
              <a:buSzPct val="100000"/>
              <a:buChar char="•"/>
            </a:pPr>
            <a:endParaRPr lang="en-US" sz="1600" dirty="0">
              <a:solidFill>
                <a:schemeClr val="tx1"/>
              </a:solidFill>
              <a:latin typeface="Arial"/>
              <a:cs typeface="Arial"/>
            </a:endParaRPr>
          </a:p>
        </p:txBody>
      </p:sp>
      <p:sp>
        <p:nvSpPr>
          <p:cNvPr id="65" name="Rectangle: Rounded Corners 64">
            <a:extLst>
              <a:ext uri="{FF2B5EF4-FFF2-40B4-BE49-F238E27FC236}">
                <a16:creationId xmlns:a16="http://schemas.microsoft.com/office/drawing/2014/main" id="{8E4042F1-A870-704F-BD26-F22B0A79A381}"/>
              </a:ext>
            </a:extLst>
          </p:cNvPr>
          <p:cNvSpPr/>
          <p:nvPr/>
        </p:nvSpPr>
        <p:spPr>
          <a:xfrm>
            <a:off x="9208673" y="4416847"/>
            <a:ext cx="4063013" cy="56643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ts val="2600"/>
              </a:lnSpc>
              <a:buNone/>
            </a:pPr>
            <a:r>
              <a:rPr lang="en-US" sz="2400" b="1" dirty="0">
                <a:solidFill>
                  <a:schemeClr val="bg1"/>
                </a:solidFill>
                <a:latin typeface="Montserrat Bold" pitchFamily="34" charset="0"/>
                <a:ea typeface="Montserrat Bold" pitchFamily="34" charset="-122"/>
                <a:cs typeface="Montserrat Bold" pitchFamily="34" charset="-120"/>
              </a:rPr>
              <a:t>Inclusive Transition</a:t>
            </a:r>
            <a:endParaRPr lang="en-US" sz="2400" dirty="0">
              <a:solidFill>
                <a:schemeClr val="bg1"/>
              </a:solidFill>
              <a:ea typeface="Calibri"/>
              <a:cs typeface="Calibri"/>
            </a:endParaRPr>
          </a:p>
        </p:txBody>
      </p:sp>
      <p:sp>
        <p:nvSpPr>
          <p:cNvPr id="66" name="Rectangle: Rounded Corners 65">
            <a:extLst>
              <a:ext uri="{FF2B5EF4-FFF2-40B4-BE49-F238E27FC236}">
                <a16:creationId xmlns:a16="http://schemas.microsoft.com/office/drawing/2014/main" id="{20324312-3583-1425-131A-AE6E9B33958A}"/>
              </a:ext>
            </a:extLst>
          </p:cNvPr>
          <p:cNvSpPr/>
          <p:nvPr/>
        </p:nvSpPr>
        <p:spPr>
          <a:xfrm>
            <a:off x="8064347" y="5426506"/>
            <a:ext cx="5899973" cy="2150917"/>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nSpc>
                <a:spcPts val="2750"/>
              </a:lnSpc>
              <a:buSzPct val="100000"/>
              <a:buFont typeface="Wingdings" panose="05000000000000000000" pitchFamily="2" charset="2"/>
              <a:buChar char="Ø"/>
            </a:pPr>
            <a:r>
              <a:rPr lang="en-US" sz="1600" dirty="0">
                <a:solidFill>
                  <a:schemeClr val="tx1"/>
                </a:solidFill>
                <a:latin typeface="Arial"/>
                <a:cs typeface="Arial"/>
              </a:rPr>
              <a:t>Supporting MSMEs in adopting green technologies</a:t>
            </a:r>
          </a:p>
          <a:p>
            <a:pPr marL="342900" indent="-342900">
              <a:lnSpc>
                <a:spcPts val="2750"/>
              </a:lnSpc>
              <a:buSzPct val="100000"/>
              <a:buFont typeface="Wingdings" panose="05000000000000000000" pitchFamily="2" charset="2"/>
              <a:buChar char="Ø"/>
            </a:pPr>
            <a:endParaRPr lang="en-US" sz="1600" dirty="0">
              <a:solidFill>
                <a:schemeClr val="tx1"/>
              </a:solidFill>
              <a:latin typeface="Arial"/>
              <a:cs typeface="Arial"/>
            </a:endParaRPr>
          </a:p>
          <a:p>
            <a:pPr marL="342900" indent="-342900">
              <a:lnSpc>
                <a:spcPts val="2750"/>
              </a:lnSpc>
              <a:buSzPct val="100000"/>
              <a:buFont typeface="Wingdings" panose="05000000000000000000" pitchFamily="2" charset="2"/>
              <a:buChar char="Ø"/>
            </a:pPr>
            <a:r>
              <a:rPr lang="en-US" sz="1600" dirty="0">
                <a:solidFill>
                  <a:schemeClr val="tx1"/>
                </a:solidFill>
                <a:latin typeface="Arial"/>
                <a:cs typeface="Arial"/>
              </a:rPr>
              <a:t>Protecting coastal communities and livelihoods</a:t>
            </a:r>
          </a:p>
          <a:p>
            <a:pPr marL="342900" indent="-342900">
              <a:lnSpc>
                <a:spcPts val="2750"/>
              </a:lnSpc>
              <a:buSzPct val="100000"/>
              <a:buFont typeface="Wingdings" panose="05000000000000000000" pitchFamily="2" charset="2"/>
              <a:buChar char="Ø"/>
            </a:pPr>
            <a:endParaRPr lang="en-US" sz="1600" dirty="0">
              <a:solidFill>
                <a:schemeClr val="tx1"/>
              </a:solidFill>
              <a:latin typeface="Arial"/>
              <a:cs typeface="Arial"/>
            </a:endParaRPr>
          </a:p>
          <a:p>
            <a:pPr marL="342900" indent="-342900">
              <a:lnSpc>
                <a:spcPts val="2750"/>
              </a:lnSpc>
              <a:buSzPct val="100000"/>
              <a:buFont typeface="Wingdings" panose="05000000000000000000" pitchFamily="2" charset="2"/>
              <a:buChar char="Ø"/>
            </a:pPr>
            <a:r>
              <a:rPr lang="en-US" sz="1600" dirty="0">
                <a:solidFill>
                  <a:schemeClr val="tx1"/>
                </a:solidFill>
                <a:latin typeface="Arial"/>
                <a:cs typeface="Arial"/>
              </a:rPr>
              <a:t>Formalizing and upskilling informal sector</a:t>
            </a:r>
          </a:p>
          <a:p>
            <a:pPr marL="342900" indent="-342900">
              <a:lnSpc>
                <a:spcPts val="2750"/>
              </a:lnSpc>
              <a:buSzPct val="100000"/>
              <a:buChar char="•"/>
            </a:pPr>
            <a:endParaRPr lang="en-US" sz="1600" dirty="0">
              <a:solidFill>
                <a:schemeClr val="tx1"/>
              </a:solidFill>
              <a:latin typeface="Arial"/>
              <a:cs typeface="Arial"/>
            </a:endParaRPr>
          </a:p>
        </p:txBody>
      </p:sp>
    </p:spTree>
    <p:extLst>
      <p:ext uri="{BB962C8B-B14F-4D97-AF65-F5344CB8AC3E}">
        <p14:creationId xmlns:p14="http://schemas.microsoft.com/office/powerpoint/2010/main" val="1751728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0F8FD"/>
            </a:gs>
            <a:gs pos="74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3" name="Image 0" descr="preencoded.png">
            <a:extLst>
              <a:ext uri="{FF2B5EF4-FFF2-40B4-BE49-F238E27FC236}">
                <a16:creationId xmlns:a16="http://schemas.microsoft.com/office/drawing/2014/main" id="{CED078BF-01EC-8B59-AEBD-EE22F89F617A}"/>
              </a:ext>
            </a:extLst>
          </p:cNvPr>
          <p:cNvPicPr>
            <a:picLocks noChangeAspect="1"/>
          </p:cNvPicPr>
          <p:nvPr/>
        </p:nvPicPr>
        <p:blipFill>
          <a:blip r:embed="rId2"/>
          <a:stretch>
            <a:fillRect/>
          </a:stretch>
        </p:blipFill>
        <p:spPr>
          <a:xfrm>
            <a:off x="0" y="1"/>
            <a:ext cx="14630400" cy="1430938"/>
          </a:xfrm>
          <a:prstGeom prst="rect">
            <a:avLst/>
          </a:prstGeom>
        </p:spPr>
      </p:pic>
      <p:sp>
        <p:nvSpPr>
          <p:cNvPr id="14" name="Text 0">
            <a:extLst>
              <a:ext uri="{FF2B5EF4-FFF2-40B4-BE49-F238E27FC236}">
                <a16:creationId xmlns:a16="http://schemas.microsoft.com/office/drawing/2014/main" id="{09C6C816-2003-D554-D353-D9CD3587DB8F}"/>
              </a:ext>
            </a:extLst>
          </p:cNvPr>
          <p:cNvSpPr/>
          <p:nvPr/>
        </p:nvSpPr>
        <p:spPr>
          <a:xfrm>
            <a:off x="331541" y="1723410"/>
            <a:ext cx="10105668" cy="431363"/>
          </a:xfrm>
          <a:prstGeom prst="rect">
            <a:avLst/>
          </a:prstGeom>
          <a:noFill/>
          <a:ln/>
        </p:spPr>
        <p:txBody>
          <a:bodyPr wrap="none" lIns="0" tIns="0" rIns="0" bIns="0" rtlCol="0" anchor="t"/>
          <a:lstStyle/>
          <a:p>
            <a:pPr marL="0" indent="0" algn="l">
              <a:lnSpc>
                <a:spcPts val="3350"/>
              </a:lnSpc>
              <a:buNone/>
            </a:pPr>
            <a:r>
              <a:rPr lang="en-US" sz="3200" b="1" dirty="0">
                <a:solidFill>
                  <a:srgbClr val="000000"/>
                </a:solidFill>
                <a:latin typeface="Montserrat Bold" pitchFamily="34" charset="0"/>
                <a:ea typeface="Montserrat Bold" pitchFamily="34" charset="-122"/>
                <a:cs typeface="Montserrat Bold" pitchFamily="34" charset="-120"/>
              </a:rPr>
              <a:t>Way Forward: India as a Global Maritime Climate Leader</a:t>
            </a:r>
            <a:endParaRPr lang="en-US" sz="3200" dirty="0"/>
          </a:p>
        </p:txBody>
      </p:sp>
      <p:pic>
        <p:nvPicPr>
          <p:cNvPr id="15" name="Image 1" descr="preencoded.png">
            <a:extLst>
              <a:ext uri="{FF2B5EF4-FFF2-40B4-BE49-F238E27FC236}">
                <a16:creationId xmlns:a16="http://schemas.microsoft.com/office/drawing/2014/main" id="{8AEB4E5A-6148-39CB-FECB-B19E50528205}"/>
              </a:ext>
            </a:extLst>
          </p:cNvPr>
          <p:cNvPicPr>
            <a:picLocks noChangeAspect="1"/>
          </p:cNvPicPr>
          <p:nvPr/>
        </p:nvPicPr>
        <p:blipFill>
          <a:blip r:embed="rId3"/>
          <a:stretch>
            <a:fillRect/>
          </a:stretch>
        </p:blipFill>
        <p:spPr>
          <a:xfrm>
            <a:off x="817721" y="2597504"/>
            <a:ext cx="759262" cy="911066"/>
          </a:xfrm>
          <a:prstGeom prst="rect">
            <a:avLst/>
          </a:prstGeom>
        </p:spPr>
      </p:pic>
      <p:sp>
        <p:nvSpPr>
          <p:cNvPr id="16" name="Text 1">
            <a:extLst>
              <a:ext uri="{FF2B5EF4-FFF2-40B4-BE49-F238E27FC236}">
                <a16:creationId xmlns:a16="http://schemas.microsoft.com/office/drawing/2014/main" id="{B38A3520-E4BE-7E40-80B6-172D8AC53692}"/>
              </a:ext>
            </a:extLst>
          </p:cNvPr>
          <p:cNvSpPr/>
          <p:nvPr/>
        </p:nvSpPr>
        <p:spPr>
          <a:xfrm>
            <a:off x="2073845" y="2594033"/>
            <a:ext cx="2057519" cy="215622"/>
          </a:xfrm>
          <a:prstGeom prst="rect">
            <a:avLst/>
          </a:prstGeom>
          <a:noFill/>
          <a:ln/>
        </p:spPr>
        <p:txBody>
          <a:bodyPr wrap="none" lIns="0" tIns="0" rIns="0" bIns="0" rtlCol="0" anchor="t"/>
          <a:lstStyle/>
          <a:p>
            <a:pPr marL="0" indent="0" algn="l">
              <a:lnSpc>
                <a:spcPts val="1650"/>
              </a:lnSpc>
              <a:buNone/>
            </a:pPr>
            <a:r>
              <a:rPr lang="en-US" sz="2000" b="1" dirty="0">
                <a:latin typeface="Montserrat Bold"/>
                <a:ea typeface="Montserrat Bold" pitchFamily="34" charset="-122"/>
                <a:cs typeface="Montserrat Bold" pitchFamily="34" charset="-120"/>
              </a:rPr>
              <a:t>Operationalising NGSP</a:t>
            </a:r>
            <a:endParaRPr lang="en-US" sz="2000" dirty="0">
              <a:latin typeface="Montserrat Bold"/>
              <a:ea typeface="Calibri"/>
              <a:cs typeface="Calibri"/>
            </a:endParaRPr>
          </a:p>
        </p:txBody>
      </p:sp>
      <p:pic>
        <p:nvPicPr>
          <p:cNvPr id="17" name="Image 2" descr="preencoded.png">
            <a:extLst>
              <a:ext uri="{FF2B5EF4-FFF2-40B4-BE49-F238E27FC236}">
                <a16:creationId xmlns:a16="http://schemas.microsoft.com/office/drawing/2014/main" id="{8A0F4099-F749-C748-06E8-F28A9F9BBF22}"/>
              </a:ext>
            </a:extLst>
          </p:cNvPr>
          <p:cNvPicPr>
            <a:picLocks noChangeAspect="1"/>
          </p:cNvPicPr>
          <p:nvPr/>
        </p:nvPicPr>
        <p:blipFill>
          <a:blip r:embed="rId4"/>
          <a:stretch>
            <a:fillRect/>
          </a:stretch>
        </p:blipFill>
        <p:spPr>
          <a:xfrm>
            <a:off x="834974" y="3767362"/>
            <a:ext cx="759262" cy="911066"/>
          </a:xfrm>
          <a:prstGeom prst="rect">
            <a:avLst/>
          </a:prstGeom>
        </p:spPr>
      </p:pic>
      <p:sp>
        <p:nvSpPr>
          <p:cNvPr id="18" name="Text 3">
            <a:extLst>
              <a:ext uri="{FF2B5EF4-FFF2-40B4-BE49-F238E27FC236}">
                <a16:creationId xmlns:a16="http://schemas.microsoft.com/office/drawing/2014/main" id="{FC5FC338-EB05-F8F5-D501-029EE1037E26}"/>
              </a:ext>
            </a:extLst>
          </p:cNvPr>
          <p:cNvSpPr/>
          <p:nvPr/>
        </p:nvSpPr>
        <p:spPr>
          <a:xfrm>
            <a:off x="2073844" y="3884661"/>
            <a:ext cx="2465903" cy="215622"/>
          </a:xfrm>
          <a:prstGeom prst="rect">
            <a:avLst/>
          </a:prstGeom>
          <a:noFill/>
          <a:ln/>
        </p:spPr>
        <p:txBody>
          <a:bodyPr wrap="none" lIns="0" tIns="0" rIns="0" bIns="0" rtlCol="0" anchor="t"/>
          <a:lstStyle/>
          <a:p>
            <a:pPr marL="0" indent="0" algn="l">
              <a:lnSpc>
                <a:spcPts val="1650"/>
              </a:lnSpc>
              <a:buNone/>
            </a:pPr>
            <a:r>
              <a:rPr lang="en-US" sz="2000" b="1" dirty="0">
                <a:latin typeface="Montserrat Bold"/>
                <a:ea typeface="Montserrat Bold" pitchFamily="34" charset="-122"/>
                <a:cs typeface="Montserrat Bold" pitchFamily="34" charset="-120"/>
              </a:rPr>
              <a:t>Green Finance Mobilisation</a:t>
            </a:r>
            <a:endParaRPr lang="en-US" sz="2000" dirty="0">
              <a:latin typeface="Montserrat Bold"/>
              <a:ea typeface="Calibri"/>
              <a:cs typeface="Calibri"/>
            </a:endParaRPr>
          </a:p>
        </p:txBody>
      </p:sp>
      <p:pic>
        <p:nvPicPr>
          <p:cNvPr id="19" name="Image 3" descr="preencoded.png">
            <a:extLst>
              <a:ext uri="{FF2B5EF4-FFF2-40B4-BE49-F238E27FC236}">
                <a16:creationId xmlns:a16="http://schemas.microsoft.com/office/drawing/2014/main" id="{58366870-C22F-C25A-3687-D76A11B7B6C5}"/>
              </a:ext>
            </a:extLst>
          </p:cNvPr>
          <p:cNvPicPr>
            <a:picLocks noChangeAspect="1"/>
          </p:cNvPicPr>
          <p:nvPr/>
        </p:nvPicPr>
        <p:blipFill>
          <a:blip r:embed="rId5"/>
          <a:stretch>
            <a:fillRect/>
          </a:stretch>
        </p:blipFill>
        <p:spPr>
          <a:xfrm>
            <a:off x="817721" y="5023485"/>
            <a:ext cx="759262" cy="911066"/>
          </a:xfrm>
          <a:prstGeom prst="rect">
            <a:avLst/>
          </a:prstGeom>
        </p:spPr>
      </p:pic>
      <p:sp>
        <p:nvSpPr>
          <p:cNvPr id="20" name="Text 5">
            <a:extLst>
              <a:ext uri="{FF2B5EF4-FFF2-40B4-BE49-F238E27FC236}">
                <a16:creationId xmlns:a16="http://schemas.microsoft.com/office/drawing/2014/main" id="{EA0F3649-AF7F-0237-2381-099FF029B687}"/>
              </a:ext>
            </a:extLst>
          </p:cNvPr>
          <p:cNvSpPr/>
          <p:nvPr/>
        </p:nvSpPr>
        <p:spPr>
          <a:xfrm>
            <a:off x="2073844" y="5020015"/>
            <a:ext cx="1997631" cy="215622"/>
          </a:xfrm>
          <a:prstGeom prst="rect">
            <a:avLst/>
          </a:prstGeom>
          <a:noFill/>
          <a:ln/>
        </p:spPr>
        <p:txBody>
          <a:bodyPr wrap="none" lIns="0" tIns="0" rIns="0" bIns="0" rtlCol="0" anchor="t"/>
          <a:lstStyle/>
          <a:p>
            <a:pPr marL="0" indent="0" algn="l">
              <a:lnSpc>
                <a:spcPts val="1650"/>
              </a:lnSpc>
              <a:buNone/>
            </a:pPr>
            <a:r>
              <a:rPr lang="en-US" sz="2000" b="1" dirty="0">
                <a:latin typeface="Montserrat Bold"/>
                <a:ea typeface="Montserrat Bold" pitchFamily="34" charset="-122"/>
                <a:cs typeface="Montserrat Bold" pitchFamily="34" charset="-120"/>
              </a:rPr>
              <a:t>Scaling Best Practices</a:t>
            </a:r>
            <a:endParaRPr lang="en-US" sz="2000" dirty="0">
              <a:latin typeface="Montserrat Bold"/>
              <a:ea typeface="Calibri"/>
              <a:cs typeface="Calibri"/>
            </a:endParaRPr>
          </a:p>
        </p:txBody>
      </p:sp>
      <p:pic>
        <p:nvPicPr>
          <p:cNvPr id="21" name="Image 4" descr="preencoded.png">
            <a:extLst>
              <a:ext uri="{FF2B5EF4-FFF2-40B4-BE49-F238E27FC236}">
                <a16:creationId xmlns:a16="http://schemas.microsoft.com/office/drawing/2014/main" id="{2D9E8EF3-0BF8-A76D-E9C8-9A23448FDCFC}"/>
              </a:ext>
            </a:extLst>
          </p:cNvPr>
          <p:cNvPicPr>
            <a:picLocks noChangeAspect="1"/>
          </p:cNvPicPr>
          <p:nvPr/>
        </p:nvPicPr>
        <p:blipFill>
          <a:blip r:embed="rId6"/>
          <a:stretch>
            <a:fillRect/>
          </a:stretch>
        </p:blipFill>
        <p:spPr>
          <a:xfrm>
            <a:off x="834973" y="6279608"/>
            <a:ext cx="759262" cy="911066"/>
          </a:xfrm>
          <a:prstGeom prst="rect">
            <a:avLst/>
          </a:prstGeom>
        </p:spPr>
      </p:pic>
      <p:sp>
        <p:nvSpPr>
          <p:cNvPr id="22" name="Text 7">
            <a:extLst>
              <a:ext uri="{FF2B5EF4-FFF2-40B4-BE49-F238E27FC236}">
                <a16:creationId xmlns:a16="http://schemas.microsoft.com/office/drawing/2014/main" id="{E00866FD-7E31-5785-4B35-C164DEDE4A88}"/>
              </a:ext>
            </a:extLst>
          </p:cNvPr>
          <p:cNvSpPr/>
          <p:nvPr/>
        </p:nvSpPr>
        <p:spPr>
          <a:xfrm>
            <a:off x="2056592" y="6276137"/>
            <a:ext cx="2079784" cy="215622"/>
          </a:xfrm>
          <a:prstGeom prst="rect">
            <a:avLst/>
          </a:prstGeom>
          <a:noFill/>
          <a:ln/>
        </p:spPr>
        <p:txBody>
          <a:bodyPr wrap="none" lIns="0" tIns="0" rIns="0" bIns="0" rtlCol="0" anchor="t"/>
          <a:lstStyle/>
          <a:p>
            <a:pPr marL="0" indent="0" algn="l">
              <a:lnSpc>
                <a:spcPts val="1650"/>
              </a:lnSpc>
              <a:buNone/>
            </a:pPr>
            <a:r>
              <a:rPr lang="en-US" sz="2000" b="1" dirty="0">
                <a:latin typeface="Montserrat Bold"/>
                <a:ea typeface="Montserrat Bold" pitchFamily="34" charset="-122"/>
                <a:cs typeface="Montserrat Bold" pitchFamily="34" charset="-120"/>
              </a:rPr>
              <a:t>Global Hub Positioning</a:t>
            </a:r>
            <a:endParaRPr lang="en-US" sz="2000" dirty="0">
              <a:latin typeface="Montserrat Bold"/>
              <a:ea typeface="Calibri"/>
              <a:cs typeface="Calibri"/>
            </a:endParaRPr>
          </a:p>
        </p:txBody>
      </p:sp>
      <p:sp>
        <p:nvSpPr>
          <p:cNvPr id="24" name="TextBox 23">
            <a:extLst>
              <a:ext uri="{FF2B5EF4-FFF2-40B4-BE49-F238E27FC236}">
                <a16:creationId xmlns:a16="http://schemas.microsoft.com/office/drawing/2014/main" id="{373F35B0-8E37-6CED-787C-97D1F1402848}"/>
              </a:ext>
            </a:extLst>
          </p:cNvPr>
          <p:cNvSpPr txBox="1"/>
          <p:nvPr/>
        </p:nvSpPr>
        <p:spPr>
          <a:xfrm>
            <a:off x="1969640" y="2940939"/>
            <a:ext cx="1219546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Font typeface="Wingdings" panose="05000000000000000000" pitchFamily="2" charset="2"/>
              <a:buChar char="Ø"/>
            </a:pPr>
            <a:r>
              <a:rPr lang="en-US" dirty="0">
                <a:solidFill>
                  <a:srgbClr val="3D3838"/>
                </a:solidFill>
                <a:latin typeface="Arial"/>
                <a:cs typeface="Arial"/>
              </a:rPr>
              <a:t>Phased implementation with robust monitoring, reporting, and verification frameworks to ensure accountability and progress tracking.</a:t>
            </a:r>
            <a:endParaRPr lang="en-US" dirty="0">
              <a:latin typeface="Arial"/>
              <a:cs typeface="Arial"/>
            </a:endParaRPr>
          </a:p>
        </p:txBody>
      </p:sp>
      <p:sp>
        <p:nvSpPr>
          <p:cNvPr id="25" name="TextBox 24">
            <a:extLst>
              <a:ext uri="{FF2B5EF4-FFF2-40B4-BE49-F238E27FC236}">
                <a16:creationId xmlns:a16="http://schemas.microsoft.com/office/drawing/2014/main" id="{F618D6C5-E685-59ED-F842-E0833BADBC99}"/>
              </a:ext>
            </a:extLst>
          </p:cNvPr>
          <p:cNvSpPr txBox="1"/>
          <p:nvPr/>
        </p:nvSpPr>
        <p:spPr>
          <a:xfrm>
            <a:off x="1978582" y="6520302"/>
            <a:ext cx="1219546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Font typeface="Wingdings" panose="05000000000000000000" pitchFamily="2" charset="2"/>
              <a:buChar char="Ø"/>
            </a:pPr>
            <a:r>
              <a:rPr lang="en-US" dirty="0">
                <a:solidFill>
                  <a:srgbClr val="3D3838"/>
                </a:solidFill>
                <a:latin typeface="Arial"/>
                <a:cs typeface="Arial"/>
              </a:rPr>
              <a:t>Establishing India as a leading centre for green ship manufacturing, alternative fuel production, maritime skills development, and sustainable shipping innovation.</a:t>
            </a:r>
            <a:endParaRPr lang="en-US" dirty="0">
              <a:latin typeface="Arial"/>
              <a:cs typeface="Arial"/>
            </a:endParaRPr>
          </a:p>
          <a:p>
            <a:pPr algn="just"/>
            <a:endParaRPr lang="en-US" dirty="0">
              <a:ea typeface="Calibri"/>
              <a:cs typeface="Calibri"/>
            </a:endParaRPr>
          </a:p>
        </p:txBody>
      </p:sp>
      <p:sp>
        <p:nvSpPr>
          <p:cNvPr id="26" name="TextBox 25">
            <a:extLst>
              <a:ext uri="{FF2B5EF4-FFF2-40B4-BE49-F238E27FC236}">
                <a16:creationId xmlns:a16="http://schemas.microsoft.com/office/drawing/2014/main" id="{DF1786FF-0305-9231-9737-8BA7847BCA3C}"/>
              </a:ext>
            </a:extLst>
          </p:cNvPr>
          <p:cNvSpPr txBox="1"/>
          <p:nvPr/>
        </p:nvSpPr>
        <p:spPr>
          <a:xfrm>
            <a:off x="1970623" y="5334293"/>
            <a:ext cx="1219743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Font typeface="Wingdings" panose="05000000000000000000" pitchFamily="2" charset="2"/>
              <a:buChar char="Ø"/>
            </a:pPr>
            <a:r>
              <a:rPr lang="en-US" dirty="0">
                <a:solidFill>
                  <a:srgbClr val="3D3838"/>
                </a:solidFill>
                <a:latin typeface="Arial"/>
              </a:rPr>
              <a:t>Transforming successful pilots into national standards and regional benchmarks, demonstrating replicable models for other nations.</a:t>
            </a:r>
            <a:r>
              <a:rPr lang="en-US" dirty="0">
                <a:latin typeface="Arial"/>
                <a:ea typeface="Arial"/>
                <a:cs typeface="Arial"/>
              </a:rPr>
              <a:t>​</a:t>
            </a:r>
            <a:endParaRPr lang="en-US" dirty="0">
              <a:ea typeface="Calibri"/>
              <a:cs typeface="Calibri"/>
            </a:endParaRPr>
          </a:p>
        </p:txBody>
      </p:sp>
      <p:sp>
        <p:nvSpPr>
          <p:cNvPr id="27" name="TextBox 26">
            <a:extLst>
              <a:ext uri="{FF2B5EF4-FFF2-40B4-BE49-F238E27FC236}">
                <a16:creationId xmlns:a16="http://schemas.microsoft.com/office/drawing/2014/main" id="{5E66D3FA-E9A7-63D6-8A32-4DBB07E014D4}"/>
              </a:ext>
            </a:extLst>
          </p:cNvPr>
          <p:cNvSpPr txBox="1"/>
          <p:nvPr/>
        </p:nvSpPr>
        <p:spPr>
          <a:xfrm>
            <a:off x="1972596" y="4221239"/>
            <a:ext cx="1219546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Font typeface="Wingdings" panose="05000000000000000000" pitchFamily="2" charset="2"/>
              <a:buChar char="Ø"/>
            </a:pPr>
            <a:r>
              <a:rPr lang="en-US" dirty="0">
                <a:solidFill>
                  <a:srgbClr val="3D3838"/>
                </a:solidFill>
                <a:latin typeface="Arial"/>
                <a:cs typeface="Arial"/>
              </a:rPr>
              <a:t>Leveraging international climate funds, green bonds, and innovative financing mechanisms to support maritime decarbonization investments.</a:t>
            </a:r>
            <a:endParaRPr lang="en-US" dirty="0">
              <a:latin typeface="Arial"/>
              <a:cs typeface="Arial"/>
            </a:endParaRPr>
          </a:p>
        </p:txBody>
      </p:sp>
      <p:sp>
        <p:nvSpPr>
          <p:cNvPr id="28" name="TextBox 27">
            <a:extLst>
              <a:ext uri="{FF2B5EF4-FFF2-40B4-BE49-F238E27FC236}">
                <a16:creationId xmlns:a16="http://schemas.microsoft.com/office/drawing/2014/main" id="{FBC3118D-F57A-05ED-ACA7-366BD1DF03AD}"/>
              </a:ext>
            </a:extLst>
          </p:cNvPr>
          <p:cNvSpPr txBox="1"/>
          <p:nvPr/>
        </p:nvSpPr>
        <p:spPr>
          <a:xfrm>
            <a:off x="822431" y="7335411"/>
            <a:ext cx="13351617" cy="715089"/>
          </a:xfrm>
          <a:prstGeom prst="roundRect">
            <a:avLst/>
          </a:prstGeom>
          <a:solidFill>
            <a:schemeClr val="accent4">
              <a:lumMod val="75000"/>
            </a:schemeClr>
          </a:solidFill>
          <a:ln>
            <a:solidFill>
              <a:schemeClr val="accent6"/>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bg1"/>
                </a:solidFill>
                <a:latin typeface="Arial"/>
                <a:cs typeface="Arial"/>
              </a:rPr>
              <a:t>Contributing to accelerated, inclusive, and equitable maritime decarbonization, securing India's position as a responsible maritime power and climate leader.</a:t>
            </a:r>
          </a:p>
        </p:txBody>
      </p:sp>
    </p:spTree>
    <p:extLst>
      <p:ext uri="{BB962C8B-B14F-4D97-AF65-F5344CB8AC3E}">
        <p14:creationId xmlns:p14="http://schemas.microsoft.com/office/powerpoint/2010/main" val="4264803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1BBA2C7-1741-409D-D5A7-B62BD3235618}"/>
              </a:ext>
            </a:extLst>
          </p:cNvPr>
          <p:cNvSpPr/>
          <p:nvPr/>
        </p:nvSpPr>
        <p:spPr>
          <a:xfrm>
            <a:off x="442510" y="1725824"/>
            <a:ext cx="13785772" cy="819072"/>
          </a:xfrm>
          <a:prstGeom prst="roundRect">
            <a:avLst/>
          </a:prstGeom>
          <a:solidFill>
            <a:schemeClr val="accent1">
              <a:lumMod val="60000"/>
              <a:lumOff val="4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600" b="0" i="0" dirty="0">
                <a:solidFill>
                  <a:srgbClr val="000000"/>
                </a:solidFill>
                <a:effectLst/>
                <a:latin typeface="Arial" panose="020B0604020202020204" pitchFamily="34" charset="0"/>
                <a:cs typeface="Arial" panose="020B0604020202020204" pitchFamily="34" charset="0"/>
              </a:rPr>
              <a:t>Most large ports and shipping companies here are already navigating multiple international decarbonization regimes. Where does the draft NGSP need to be clearer to help manage compliance with multiple international requirements?</a:t>
            </a:r>
            <a:endParaRPr lang="en-IN" sz="1600" dirty="0">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8070A12A-4860-0FD0-D728-E2871D6556A4}"/>
              </a:ext>
            </a:extLst>
          </p:cNvPr>
          <p:cNvSpPr/>
          <p:nvPr/>
        </p:nvSpPr>
        <p:spPr>
          <a:xfrm>
            <a:off x="442510" y="2856203"/>
            <a:ext cx="13785772" cy="954107"/>
          </a:xfrm>
          <a:prstGeom prst="roundRect">
            <a:avLst/>
          </a:prstGeom>
          <a:solidFill>
            <a:schemeClr val="accent1">
              <a:lumMod val="60000"/>
              <a:lumOff val="4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600" b="0" i="0" dirty="0">
                <a:solidFill>
                  <a:srgbClr val="000000"/>
                </a:solidFill>
                <a:effectLst/>
                <a:latin typeface="Arial" panose="020B0604020202020204" pitchFamily="34" charset="0"/>
                <a:cs typeface="Arial" panose="020B0604020202020204" pitchFamily="34" charset="0"/>
              </a:rPr>
              <a:t>When this policy is taken into international forums or bilateral discussions, it effectively becomes India’s reference document. From your perspective, does the draft project sufficient credibility and seriousness of intent for long-term international collaboration, or are there areas that need strengthening?</a:t>
            </a:r>
            <a:endParaRPr lang="en-IN" sz="1600" dirty="0">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C65494F0-B025-DFF4-3AB6-6E0CD8A792C5}"/>
              </a:ext>
            </a:extLst>
          </p:cNvPr>
          <p:cNvSpPr/>
          <p:nvPr/>
        </p:nvSpPr>
        <p:spPr>
          <a:xfrm>
            <a:off x="442510" y="4234459"/>
            <a:ext cx="13785772" cy="819072"/>
          </a:xfrm>
          <a:prstGeom prst="roundRect">
            <a:avLst/>
          </a:prstGeom>
          <a:solidFill>
            <a:schemeClr val="accent1">
              <a:lumMod val="60000"/>
              <a:lumOff val="4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600" b="0" i="0" dirty="0">
                <a:solidFill>
                  <a:srgbClr val="000000"/>
                </a:solidFill>
                <a:effectLst/>
                <a:latin typeface="Arial" panose="020B0604020202020204" pitchFamily="34" charset="0"/>
                <a:cs typeface="Arial" panose="020B0604020202020204" pitchFamily="34" charset="0"/>
              </a:rPr>
              <a:t>The draft positions green shipping corridors as a central instrument for international decarbonization. From an implementation standpoint, what additional clarity would be required in the policy to move corridors from a concept to something industry can realistically participate in?</a:t>
            </a:r>
            <a:endParaRPr lang="en-IN" sz="1600" dirty="0">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E1A37868-DD5D-F3F1-E286-33930CF44662}"/>
              </a:ext>
            </a:extLst>
          </p:cNvPr>
          <p:cNvSpPr/>
          <p:nvPr/>
        </p:nvSpPr>
        <p:spPr>
          <a:xfrm>
            <a:off x="471887" y="5350986"/>
            <a:ext cx="13785772" cy="819072"/>
          </a:xfrm>
          <a:prstGeom prst="roundRect">
            <a:avLst/>
          </a:prstGeom>
          <a:solidFill>
            <a:schemeClr val="accent1">
              <a:lumMod val="60000"/>
              <a:lumOff val="4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600" b="0" i="0" dirty="0">
                <a:solidFill>
                  <a:srgbClr val="000000"/>
                </a:solidFill>
                <a:effectLst/>
                <a:latin typeface="Arial" panose="020B0604020202020204" pitchFamily="34" charset="0"/>
                <a:cs typeface="Arial" panose="020B0604020202020204" pitchFamily="34" charset="0"/>
              </a:rPr>
              <a:t>International initiatives often fail not on ambition, but on coordination. Does the draft NGSP sufficiently clarify how decision-making, accountability, and coordination will work when Indian stakeholders are part of cross-border decarbonization initiatives?</a:t>
            </a:r>
          </a:p>
        </p:txBody>
      </p:sp>
      <p:sp>
        <p:nvSpPr>
          <p:cNvPr id="8" name="Rectangle: Rounded Corners 7">
            <a:extLst>
              <a:ext uri="{FF2B5EF4-FFF2-40B4-BE49-F238E27FC236}">
                <a16:creationId xmlns:a16="http://schemas.microsoft.com/office/drawing/2014/main" id="{C79556A1-1DEA-F807-7F6F-D73C4744C340}"/>
              </a:ext>
            </a:extLst>
          </p:cNvPr>
          <p:cNvSpPr/>
          <p:nvPr/>
        </p:nvSpPr>
        <p:spPr>
          <a:xfrm>
            <a:off x="471887" y="6467514"/>
            <a:ext cx="13756395" cy="819072"/>
          </a:xfrm>
          <a:prstGeom prst="roundRect">
            <a:avLst/>
          </a:prstGeom>
          <a:solidFill>
            <a:schemeClr val="accent1">
              <a:lumMod val="60000"/>
              <a:lumOff val="4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600" b="0" i="0" dirty="0">
                <a:solidFill>
                  <a:srgbClr val="000000"/>
                </a:solidFill>
                <a:effectLst/>
                <a:latin typeface="Arial" panose="020B0604020202020204" pitchFamily="34" charset="0"/>
                <a:cs typeface="Arial" panose="020B0604020202020204" pitchFamily="34" charset="0"/>
              </a:rPr>
              <a:t>International decarbonization brings new certification, safety, and operational requirements. Does the draft adequately reflect the scale of capacity building required for large fleets and ports, or are there gaps we should address before finalization?</a:t>
            </a:r>
            <a:endParaRPr lang="en-IN" sz="16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1991725-E2B2-4124-972A-C4FAD8A59DDB}"/>
              </a:ext>
            </a:extLst>
          </p:cNvPr>
          <p:cNvSpPr txBox="1"/>
          <p:nvPr/>
        </p:nvSpPr>
        <p:spPr>
          <a:xfrm>
            <a:off x="240535" y="553038"/>
            <a:ext cx="8154320" cy="646331"/>
          </a:xfrm>
          <a:prstGeom prst="rect">
            <a:avLst/>
          </a:prstGeom>
          <a:noFill/>
        </p:spPr>
        <p:txBody>
          <a:bodyPr wrap="square" rtlCol="0">
            <a:spAutoFit/>
          </a:bodyPr>
          <a:lstStyle/>
          <a:p>
            <a:r>
              <a:rPr lang="en-IN" sz="3600" b="1" dirty="0">
                <a:latin typeface="Montserrat Bold" panose="00000800000000000000" pitchFamily="2" charset="0"/>
                <a:cs typeface="Arial" panose="020B0604020202020204" pitchFamily="34" charset="0"/>
              </a:rPr>
              <a:t>Stakeholder Inputs Required on:</a:t>
            </a:r>
          </a:p>
        </p:txBody>
      </p:sp>
      <p:sp>
        <p:nvSpPr>
          <p:cNvPr id="10" name="Rectangle: Rounded Corners 9">
            <a:extLst>
              <a:ext uri="{FF2B5EF4-FFF2-40B4-BE49-F238E27FC236}">
                <a16:creationId xmlns:a16="http://schemas.microsoft.com/office/drawing/2014/main" id="{D6627FE0-C8C9-849E-3D42-EDD7669760AF}"/>
              </a:ext>
            </a:extLst>
          </p:cNvPr>
          <p:cNvSpPr/>
          <p:nvPr/>
        </p:nvSpPr>
        <p:spPr>
          <a:xfrm>
            <a:off x="231354" y="1551080"/>
            <a:ext cx="473726" cy="311307"/>
          </a:xfrm>
          <a:prstGeom prst="round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solidFill>
                  <a:schemeClr val="tx1"/>
                </a:solidFill>
              </a:rPr>
              <a:t>1</a:t>
            </a:r>
          </a:p>
        </p:txBody>
      </p:sp>
      <p:sp>
        <p:nvSpPr>
          <p:cNvPr id="11" name="Rectangle: Rounded Corners 10">
            <a:extLst>
              <a:ext uri="{FF2B5EF4-FFF2-40B4-BE49-F238E27FC236}">
                <a16:creationId xmlns:a16="http://schemas.microsoft.com/office/drawing/2014/main" id="{94680A80-7AE3-2A92-BBF7-48DD6790DAE5}"/>
              </a:ext>
            </a:extLst>
          </p:cNvPr>
          <p:cNvSpPr/>
          <p:nvPr/>
        </p:nvSpPr>
        <p:spPr>
          <a:xfrm>
            <a:off x="231354" y="2674879"/>
            <a:ext cx="473726" cy="311307"/>
          </a:xfrm>
          <a:prstGeom prst="round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solidFill>
                  <a:schemeClr val="tx1"/>
                </a:solidFill>
              </a:rPr>
              <a:t>2</a:t>
            </a:r>
          </a:p>
        </p:txBody>
      </p:sp>
      <p:sp>
        <p:nvSpPr>
          <p:cNvPr id="12" name="Rectangle: Rounded Corners 11">
            <a:extLst>
              <a:ext uri="{FF2B5EF4-FFF2-40B4-BE49-F238E27FC236}">
                <a16:creationId xmlns:a16="http://schemas.microsoft.com/office/drawing/2014/main" id="{661FDE4F-616B-3CF8-9834-977E68BC23B9}"/>
              </a:ext>
            </a:extLst>
          </p:cNvPr>
          <p:cNvSpPr/>
          <p:nvPr/>
        </p:nvSpPr>
        <p:spPr>
          <a:xfrm>
            <a:off x="235024" y="4078805"/>
            <a:ext cx="473726" cy="311307"/>
          </a:xfrm>
          <a:prstGeom prst="round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solidFill>
                  <a:schemeClr val="tx1"/>
                </a:solidFill>
              </a:rPr>
              <a:t>3</a:t>
            </a:r>
          </a:p>
        </p:txBody>
      </p:sp>
      <p:sp>
        <p:nvSpPr>
          <p:cNvPr id="13" name="Rectangle: Rounded Corners 12">
            <a:extLst>
              <a:ext uri="{FF2B5EF4-FFF2-40B4-BE49-F238E27FC236}">
                <a16:creationId xmlns:a16="http://schemas.microsoft.com/office/drawing/2014/main" id="{7D96C61C-0F06-A856-B133-0AF219A72A66}"/>
              </a:ext>
            </a:extLst>
          </p:cNvPr>
          <p:cNvSpPr/>
          <p:nvPr/>
        </p:nvSpPr>
        <p:spPr>
          <a:xfrm>
            <a:off x="235024" y="5209185"/>
            <a:ext cx="473726" cy="311307"/>
          </a:xfrm>
          <a:prstGeom prst="round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solidFill>
                  <a:schemeClr val="tx1"/>
                </a:solidFill>
              </a:rPr>
              <a:t>4</a:t>
            </a:r>
          </a:p>
        </p:txBody>
      </p:sp>
      <p:sp>
        <p:nvSpPr>
          <p:cNvPr id="14" name="Rectangle: Rounded Corners 13">
            <a:extLst>
              <a:ext uri="{FF2B5EF4-FFF2-40B4-BE49-F238E27FC236}">
                <a16:creationId xmlns:a16="http://schemas.microsoft.com/office/drawing/2014/main" id="{5B79F149-0C79-AC91-B55E-411CB7D4F8A0}"/>
              </a:ext>
            </a:extLst>
          </p:cNvPr>
          <p:cNvSpPr/>
          <p:nvPr/>
        </p:nvSpPr>
        <p:spPr>
          <a:xfrm>
            <a:off x="235024" y="6279764"/>
            <a:ext cx="473726" cy="311307"/>
          </a:xfrm>
          <a:prstGeom prst="round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solidFill>
                  <a:schemeClr val="tx1"/>
                </a:solidFill>
              </a:rPr>
              <a:t>5</a:t>
            </a:r>
          </a:p>
        </p:txBody>
      </p:sp>
    </p:spTree>
    <p:extLst>
      <p:ext uri="{BB962C8B-B14F-4D97-AF65-F5344CB8AC3E}">
        <p14:creationId xmlns:p14="http://schemas.microsoft.com/office/powerpoint/2010/main" val="23998215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4B31FA-BE14-77FC-58E3-5135D4CD623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55000"/>
                    </a14:imgEffect>
                  </a14:imgLayer>
                </a14:imgProps>
              </a:ext>
              <a:ext uri="{28A0092B-C50C-407E-A947-70E740481C1C}">
                <a14:useLocalDpi xmlns:a14="http://schemas.microsoft.com/office/drawing/2010/main" val="0"/>
              </a:ext>
            </a:extLst>
          </a:blip>
          <a:stretch>
            <a:fillRect/>
          </a:stretch>
        </p:blipFill>
        <p:spPr>
          <a:xfrm>
            <a:off x="0" y="0"/>
            <a:ext cx="14630400" cy="8229600"/>
          </a:xfrm>
          <a:prstGeom prst="rect">
            <a:avLst/>
          </a:prstGeom>
          <a:blipFill dpi="0" rotWithShape="1">
            <a:blip r:embed="rId4">
              <a:alphaModFix amt="98000"/>
            </a:blip>
            <a:srcRect/>
            <a:tile tx="0" ty="0" sx="100000" sy="100000" flip="none" algn="tl"/>
          </a:blipFill>
          <a:effectLst>
            <a:outerShdw blurRad="50800" dist="50800" dir="5400000" algn="ctr" rotWithShape="0">
              <a:srgbClr val="000000">
                <a:alpha val="85000"/>
              </a:srgbClr>
            </a:outerShdw>
          </a:effectLst>
        </p:spPr>
      </p:pic>
      <p:sp>
        <p:nvSpPr>
          <p:cNvPr id="5" name="TextBox 4">
            <a:extLst>
              <a:ext uri="{FF2B5EF4-FFF2-40B4-BE49-F238E27FC236}">
                <a16:creationId xmlns:a16="http://schemas.microsoft.com/office/drawing/2014/main" id="{1637352C-A568-A2C6-57E9-F9535109B772}"/>
              </a:ext>
            </a:extLst>
          </p:cNvPr>
          <p:cNvSpPr txBox="1"/>
          <p:nvPr/>
        </p:nvSpPr>
        <p:spPr>
          <a:xfrm>
            <a:off x="7036235" y="5981438"/>
            <a:ext cx="7731760" cy="1865126"/>
          </a:xfrm>
          <a:prstGeom prst="rect">
            <a:avLst/>
          </a:prstGeom>
          <a:noFill/>
        </p:spPr>
        <p:txBody>
          <a:bodyPr wrap="square">
            <a:spAutoFit/>
          </a:bodyPr>
          <a:lstStyle/>
          <a:p>
            <a:pPr algn="ctr" defTabSz="1097280">
              <a:defRPr/>
            </a:pPr>
            <a:r>
              <a:rPr lang="en-IN" sz="7920" b="1" dirty="0">
                <a:solidFill>
                  <a:schemeClr val="bg1"/>
                </a:solidFill>
                <a:latin typeface="Palatino Linotype" panose="02040502050505030304" pitchFamily="18" charset="0"/>
                <a:ea typeface="Calibri" panose="020F0502020204030204" pitchFamily="34" charset="0"/>
                <a:cs typeface="Calibri" panose="020F0502020204030204" pitchFamily="34" charset="0"/>
              </a:rPr>
              <a:t>THANK</a:t>
            </a:r>
            <a:r>
              <a:rPr lang="en-IN" sz="11520" b="1" dirty="0">
                <a:solidFill>
                  <a:schemeClr val="bg1"/>
                </a:solidFill>
                <a:latin typeface="Aptos" panose="02110004020202020204"/>
              </a:rPr>
              <a:t> </a:t>
            </a:r>
            <a:r>
              <a:rPr lang="en-IN" sz="7920" b="1" dirty="0">
                <a:solidFill>
                  <a:schemeClr val="bg1"/>
                </a:solidFill>
                <a:latin typeface="Palatino Linotype" panose="02040502050505030304" pitchFamily="18" charset="0"/>
                <a:ea typeface="Calibri" panose="020F0502020204030204" pitchFamily="34" charset="0"/>
                <a:cs typeface="Calibri" panose="020F0502020204030204" pitchFamily="34" charset="0"/>
              </a:rPr>
              <a:t>YOU</a:t>
            </a:r>
          </a:p>
        </p:txBody>
      </p:sp>
    </p:spTree>
    <p:extLst>
      <p:ext uri="{BB962C8B-B14F-4D97-AF65-F5344CB8AC3E}">
        <p14:creationId xmlns:p14="http://schemas.microsoft.com/office/powerpoint/2010/main" val="4236256625"/>
      </p:ext>
    </p:extLst>
  </p:cSld>
  <p:clrMapOvr>
    <a:masterClrMapping/>
  </p:clrMapOvr>
</p:sld>
</file>

<file path=ppt/theme/theme1.xml><?xml version="1.0" encoding="utf-8"?>
<a:theme xmlns:a="http://schemas.openxmlformats.org/drawingml/2006/main" name="Theme1">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1" id="{70351E92-D3F3-4C70-83D6-425890EDD0F4}" vid="{73D88712-5F67-4625-BB3D-F3DD9B81762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196</TotalTime>
  <Words>782</Words>
  <Application>Microsoft Office PowerPoint</Application>
  <PresentationFormat>Custom</PresentationFormat>
  <Paragraphs>67</Paragraphs>
  <Slides>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Calibri</vt:lpstr>
      <vt:lpstr>Aptos</vt:lpstr>
      <vt:lpstr>Montserrat Bold</vt:lpstr>
      <vt:lpstr>Wingdings</vt:lpstr>
      <vt:lpstr>Arial</vt:lpstr>
      <vt:lpstr>Palatino Linotype</vt:lpstr>
      <vt:lpstr>Aptos Display</vt:lpstr>
      <vt:lpstr>Theme1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Saurav Dahiya</dc:creator>
  <cp:lastModifiedBy>Saurav Dahiya</cp:lastModifiedBy>
  <cp:revision>381</cp:revision>
  <dcterms:created xsi:type="dcterms:W3CDTF">2026-01-08T10:23:48Z</dcterms:created>
  <dcterms:modified xsi:type="dcterms:W3CDTF">2026-01-12T10:16:11Z</dcterms:modified>
</cp:coreProperties>
</file>