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3.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1" r:id="rId2"/>
    <p:sldMasterId id="2147483700" r:id="rId3"/>
    <p:sldMasterId id="2147483713" r:id="rId4"/>
  </p:sldMasterIdLst>
  <p:notesMasterIdLst>
    <p:notesMasterId r:id="rId28"/>
  </p:notesMasterIdLst>
  <p:handoutMasterIdLst>
    <p:handoutMasterId r:id="rId29"/>
  </p:handoutMasterIdLst>
  <p:sldIdLst>
    <p:sldId id="279" r:id="rId5"/>
    <p:sldId id="2147480084" r:id="rId6"/>
    <p:sldId id="2147480085" r:id="rId7"/>
    <p:sldId id="2147480089" r:id="rId8"/>
    <p:sldId id="2147480090" r:id="rId9"/>
    <p:sldId id="2147480107" r:id="rId10"/>
    <p:sldId id="2147480103" r:id="rId11"/>
    <p:sldId id="2147480091" r:id="rId12"/>
    <p:sldId id="2147480092" r:id="rId13"/>
    <p:sldId id="2147480093" r:id="rId14"/>
    <p:sldId id="2147480094" r:id="rId15"/>
    <p:sldId id="2147480104" r:id="rId16"/>
    <p:sldId id="2147480095" r:id="rId17"/>
    <p:sldId id="2147480096" r:id="rId18"/>
    <p:sldId id="2147480098" r:id="rId19"/>
    <p:sldId id="2147480099" r:id="rId20"/>
    <p:sldId id="2147480100" r:id="rId21"/>
    <p:sldId id="2147480101" r:id="rId22"/>
    <p:sldId id="2147480097" r:id="rId23"/>
    <p:sldId id="2147480106" r:id="rId24"/>
    <p:sldId id="2147480105" r:id="rId25"/>
    <p:sldId id="2147480108" r:id="rId26"/>
    <p:sldId id="31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EADD"/>
    <a:srgbClr val="2D830E"/>
    <a:srgbClr val="CC3300"/>
    <a:srgbClr val="004667"/>
    <a:srgbClr val="446A7B"/>
    <a:srgbClr val="0B76A0"/>
    <a:srgbClr val="2E2DB1"/>
    <a:srgbClr val="BA4609"/>
    <a:srgbClr val="7D0C7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63" autoAdjust="0"/>
    <p:restoredTop sz="80304" autoAdjust="0"/>
  </p:normalViewPr>
  <p:slideViewPr>
    <p:cSldViewPr snapToGrid="0">
      <p:cViewPr>
        <p:scale>
          <a:sx n="66" d="100"/>
          <a:sy n="66" d="100"/>
        </p:scale>
        <p:origin x="1342" y="31"/>
      </p:cViewPr>
      <p:guideLst/>
    </p:cSldViewPr>
  </p:slideViewPr>
  <p:notesTextViewPr>
    <p:cViewPr>
      <p:scale>
        <a:sx n="1" d="1"/>
        <a:sy n="1" d="1"/>
      </p:scale>
      <p:origin x="0" y="0"/>
    </p:cViewPr>
  </p:notesTextViewPr>
  <p:notesViewPr>
    <p:cSldViewPr snapToGrid="0">
      <p:cViewPr varScale="1">
        <p:scale>
          <a:sx n="62" d="100"/>
          <a:sy n="62" d="100"/>
        </p:scale>
        <p:origin x="3226"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E47D59-99EB-494E-9109-1F82FB41A711}"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IN"/>
        </a:p>
      </dgm:t>
    </dgm:pt>
    <dgm:pt modelId="{0259C0A9-6988-434A-9D76-45E811F5D9E7}">
      <dgm:prSet phldrT="[Text]" phldr="0"/>
      <dgm:spPr/>
      <dgm:t>
        <a:bodyPr/>
        <a:lstStyle/>
        <a:p>
          <a:pPr algn="ctr"/>
          <a:r>
            <a:rPr lang="en-IN" b="1" dirty="0"/>
            <a:t>Pre-Arrival &amp; Port Entry</a:t>
          </a:r>
          <a:endParaRPr lang="en-IN" dirty="0"/>
        </a:p>
      </dgm:t>
    </dgm:pt>
    <dgm:pt modelId="{936D0842-2B6B-4302-8C6B-119E2FD2F70A}" type="parTrans" cxnId="{18419117-7384-4B88-93D6-C8E0306BA1F6}">
      <dgm:prSet/>
      <dgm:spPr/>
      <dgm:t>
        <a:bodyPr/>
        <a:lstStyle/>
        <a:p>
          <a:endParaRPr lang="en-IN"/>
        </a:p>
      </dgm:t>
    </dgm:pt>
    <dgm:pt modelId="{C7298A11-42F2-4F04-A92A-CA5B2697524E}" type="sibTrans" cxnId="{18419117-7384-4B88-93D6-C8E0306BA1F6}">
      <dgm:prSet/>
      <dgm:spPr/>
      <dgm:t>
        <a:bodyPr/>
        <a:lstStyle/>
        <a:p>
          <a:endParaRPr lang="en-IN"/>
        </a:p>
      </dgm:t>
    </dgm:pt>
    <dgm:pt modelId="{597506DE-2D94-438D-A23A-59CBFA768C84}">
      <dgm:prSet/>
      <dgm:spPr/>
      <dgm:t>
        <a:bodyPr/>
        <a:lstStyle/>
        <a:p>
          <a:pPr algn="l">
            <a:buFont typeface="Arial" panose="020B0604020202020204" pitchFamily="34" charset="0"/>
            <a:buChar char="•"/>
          </a:pPr>
          <a:endParaRPr lang="en-IN" dirty="0"/>
        </a:p>
      </dgm:t>
    </dgm:pt>
    <dgm:pt modelId="{519ADC5A-9114-402C-9FE1-F1A78F5338C7}" type="parTrans" cxnId="{DAC8102A-2332-4F8F-B867-8F4ED0BC8041}">
      <dgm:prSet/>
      <dgm:spPr/>
      <dgm:t>
        <a:bodyPr/>
        <a:lstStyle/>
        <a:p>
          <a:endParaRPr lang="en-IN"/>
        </a:p>
      </dgm:t>
    </dgm:pt>
    <dgm:pt modelId="{305A3230-33CE-445B-A76D-8293A1C9317F}" type="sibTrans" cxnId="{DAC8102A-2332-4F8F-B867-8F4ED0BC8041}">
      <dgm:prSet/>
      <dgm:spPr/>
      <dgm:t>
        <a:bodyPr/>
        <a:lstStyle/>
        <a:p>
          <a:endParaRPr lang="en-IN"/>
        </a:p>
      </dgm:t>
    </dgm:pt>
    <dgm:pt modelId="{6EC3A12E-F3CB-4EB4-98EE-77F947AE160B}">
      <dgm:prSet/>
      <dgm:spPr/>
      <dgm:t>
        <a:bodyPr/>
        <a:lstStyle/>
        <a:p>
          <a:pPr algn="l">
            <a:buFont typeface="Arial" panose="020B0604020202020204" pitchFamily="34" charset="0"/>
            <a:buChar char="•"/>
          </a:pPr>
          <a:r>
            <a:rPr lang="en-IN" dirty="0"/>
            <a:t>Documentation submission</a:t>
          </a:r>
        </a:p>
      </dgm:t>
    </dgm:pt>
    <dgm:pt modelId="{D3B82AC3-8BD2-4B66-A1D0-C3E144A0B1E1}" type="parTrans" cxnId="{E29B37BC-9D96-48A1-906E-263136D21CE3}">
      <dgm:prSet/>
      <dgm:spPr/>
      <dgm:t>
        <a:bodyPr/>
        <a:lstStyle/>
        <a:p>
          <a:endParaRPr lang="en-IN"/>
        </a:p>
      </dgm:t>
    </dgm:pt>
    <dgm:pt modelId="{7ADD73A6-9AE9-4078-9E20-B6F5B7309AF6}" type="sibTrans" cxnId="{E29B37BC-9D96-48A1-906E-263136D21CE3}">
      <dgm:prSet/>
      <dgm:spPr/>
      <dgm:t>
        <a:bodyPr/>
        <a:lstStyle/>
        <a:p>
          <a:endParaRPr lang="en-IN"/>
        </a:p>
      </dgm:t>
    </dgm:pt>
    <dgm:pt modelId="{D0F463F3-132E-483E-A876-42A67A06A19D}">
      <dgm:prSet/>
      <dgm:spPr/>
      <dgm:t>
        <a:bodyPr/>
        <a:lstStyle/>
        <a:p>
          <a:pPr algn="l">
            <a:buFont typeface="Arial" panose="020B0604020202020204" pitchFamily="34" charset="0"/>
            <a:buChar char="•"/>
          </a:pPr>
          <a:r>
            <a:rPr lang="en-IN" dirty="0"/>
            <a:t>Initial regulatory interface</a:t>
          </a:r>
        </a:p>
      </dgm:t>
    </dgm:pt>
    <dgm:pt modelId="{4BAD420E-3D42-4ADF-BE08-21226F47611F}" type="parTrans" cxnId="{1FAB4C15-672B-49E9-AE55-723B781B5E4D}">
      <dgm:prSet/>
      <dgm:spPr/>
      <dgm:t>
        <a:bodyPr/>
        <a:lstStyle/>
        <a:p>
          <a:endParaRPr lang="en-IN"/>
        </a:p>
      </dgm:t>
    </dgm:pt>
    <dgm:pt modelId="{4A0EF2F0-6199-40C8-843B-C914E2BD9ED9}" type="sibTrans" cxnId="{1FAB4C15-672B-49E9-AE55-723B781B5E4D}">
      <dgm:prSet/>
      <dgm:spPr/>
      <dgm:t>
        <a:bodyPr/>
        <a:lstStyle/>
        <a:p>
          <a:endParaRPr lang="en-IN"/>
        </a:p>
      </dgm:t>
    </dgm:pt>
    <dgm:pt modelId="{9D4353A1-57FA-49F4-9485-0D1912CF59D9}">
      <dgm:prSet/>
      <dgm:spPr/>
      <dgm:t>
        <a:bodyPr/>
        <a:lstStyle/>
        <a:p>
          <a:pPr algn="ctr">
            <a:buNone/>
          </a:pPr>
          <a:r>
            <a:rPr lang="en-IN" b="1" dirty="0"/>
            <a:t>Berthing, Cargo &amp; Terminal Operations</a:t>
          </a:r>
          <a:endParaRPr lang="en-IN" dirty="0"/>
        </a:p>
      </dgm:t>
    </dgm:pt>
    <dgm:pt modelId="{5F296AEE-5CE5-42D7-ACC0-E95216C8426F}" type="parTrans" cxnId="{BB54F9BB-80AA-4855-878D-94030AA45C42}">
      <dgm:prSet/>
      <dgm:spPr/>
      <dgm:t>
        <a:bodyPr/>
        <a:lstStyle/>
        <a:p>
          <a:endParaRPr lang="en-IN"/>
        </a:p>
      </dgm:t>
    </dgm:pt>
    <dgm:pt modelId="{DEA4518A-0CB4-4C91-8E64-0D3FD56D8396}" type="sibTrans" cxnId="{BB54F9BB-80AA-4855-878D-94030AA45C42}">
      <dgm:prSet/>
      <dgm:spPr/>
      <dgm:t>
        <a:bodyPr/>
        <a:lstStyle/>
        <a:p>
          <a:endParaRPr lang="en-IN"/>
        </a:p>
      </dgm:t>
    </dgm:pt>
    <dgm:pt modelId="{6D0D9F81-EB73-42CB-A300-070A34E630CD}">
      <dgm:prSet/>
      <dgm:spPr/>
      <dgm:t>
        <a:bodyPr/>
        <a:lstStyle/>
        <a:p>
          <a:pPr algn="l">
            <a:buFont typeface="Arial" panose="020B0604020202020204" pitchFamily="34" charset="0"/>
            <a:buChar char="•"/>
          </a:pPr>
          <a:endParaRPr lang="en-IN" dirty="0"/>
        </a:p>
      </dgm:t>
    </dgm:pt>
    <dgm:pt modelId="{D9720116-D482-4ADD-844E-F2D3C24F490B}" type="parTrans" cxnId="{DCFCE209-4982-4FCC-B8A2-CD239D862F4D}">
      <dgm:prSet/>
      <dgm:spPr/>
      <dgm:t>
        <a:bodyPr/>
        <a:lstStyle/>
        <a:p>
          <a:endParaRPr lang="en-IN"/>
        </a:p>
      </dgm:t>
    </dgm:pt>
    <dgm:pt modelId="{0DA05D6E-F32D-4FAE-ACEA-6AC7BB5B4A9C}" type="sibTrans" cxnId="{DCFCE209-4982-4FCC-B8A2-CD239D862F4D}">
      <dgm:prSet/>
      <dgm:spPr/>
      <dgm:t>
        <a:bodyPr/>
        <a:lstStyle/>
        <a:p>
          <a:endParaRPr lang="en-IN"/>
        </a:p>
      </dgm:t>
    </dgm:pt>
    <dgm:pt modelId="{2C48927C-253E-4E32-918D-D378C9C2A8DB}">
      <dgm:prSet/>
      <dgm:spPr/>
      <dgm:t>
        <a:bodyPr/>
        <a:lstStyle/>
        <a:p>
          <a:pPr algn="l">
            <a:buFont typeface="Arial" panose="020B0604020202020204" pitchFamily="34" charset="0"/>
            <a:buChar char="•"/>
          </a:pPr>
          <a:r>
            <a:rPr lang="en-IN" dirty="0"/>
            <a:t>Cargo handling</a:t>
          </a:r>
        </a:p>
      </dgm:t>
    </dgm:pt>
    <dgm:pt modelId="{8463DD35-BBBA-49CF-91EC-DFE96F438D61}" type="parTrans" cxnId="{9071F0AE-E957-42E7-91DE-A30C1BA5F95A}">
      <dgm:prSet/>
      <dgm:spPr/>
      <dgm:t>
        <a:bodyPr/>
        <a:lstStyle/>
        <a:p>
          <a:endParaRPr lang="en-IN"/>
        </a:p>
      </dgm:t>
    </dgm:pt>
    <dgm:pt modelId="{FCBB3298-CCF6-4EF5-BC7F-D699D192CA89}" type="sibTrans" cxnId="{9071F0AE-E957-42E7-91DE-A30C1BA5F95A}">
      <dgm:prSet/>
      <dgm:spPr/>
      <dgm:t>
        <a:bodyPr/>
        <a:lstStyle/>
        <a:p>
          <a:endParaRPr lang="en-IN"/>
        </a:p>
      </dgm:t>
    </dgm:pt>
    <dgm:pt modelId="{7802217D-77DC-486F-B9C8-560D2FD0DE40}">
      <dgm:prSet/>
      <dgm:spPr/>
      <dgm:t>
        <a:bodyPr/>
        <a:lstStyle/>
        <a:p>
          <a:pPr algn="l">
            <a:buFont typeface="Arial" panose="020B0604020202020204" pitchFamily="34" charset="0"/>
            <a:buChar char="•"/>
          </a:pPr>
          <a:r>
            <a:rPr lang="en-IN" dirty="0"/>
            <a:t>Terminal-level interactions</a:t>
          </a:r>
        </a:p>
      </dgm:t>
    </dgm:pt>
    <dgm:pt modelId="{F023C4B2-02F2-437C-A30D-5F3FCF507AF6}" type="parTrans" cxnId="{2A81A8BC-057E-417F-A28D-4798BA79000E}">
      <dgm:prSet/>
      <dgm:spPr/>
      <dgm:t>
        <a:bodyPr/>
        <a:lstStyle/>
        <a:p>
          <a:endParaRPr lang="en-IN"/>
        </a:p>
      </dgm:t>
    </dgm:pt>
    <dgm:pt modelId="{D36A059D-6202-417D-864F-FD033845C91D}" type="sibTrans" cxnId="{2A81A8BC-057E-417F-A28D-4798BA79000E}">
      <dgm:prSet/>
      <dgm:spPr/>
      <dgm:t>
        <a:bodyPr/>
        <a:lstStyle/>
        <a:p>
          <a:endParaRPr lang="en-IN"/>
        </a:p>
      </dgm:t>
    </dgm:pt>
    <dgm:pt modelId="{6057D407-8DE0-45FA-8E36-F3EF7DE7EDC7}">
      <dgm:prSet/>
      <dgm:spPr/>
      <dgm:t>
        <a:bodyPr/>
        <a:lstStyle/>
        <a:p>
          <a:pPr algn="ctr">
            <a:buNone/>
          </a:pPr>
          <a:r>
            <a:rPr lang="en-IN" b="1" dirty="0"/>
            <a:t>Statutory Inspections &amp; Surveys</a:t>
          </a:r>
          <a:endParaRPr lang="en-IN" dirty="0"/>
        </a:p>
      </dgm:t>
    </dgm:pt>
    <dgm:pt modelId="{FA96BC50-F04F-438E-A961-5EEC3AADB6AD}" type="parTrans" cxnId="{C8C0849B-43A9-4965-9C24-7943519441F1}">
      <dgm:prSet/>
      <dgm:spPr/>
      <dgm:t>
        <a:bodyPr/>
        <a:lstStyle/>
        <a:p>
          <a:endParaRPr lang="en-IN"/>
        </a:p>
      </dgm:t>
    </dgm:pt>
    <dgm:pt modelId="{96096A85-1C9D-452A-A29F-D5D7C88DA9FB}" type="sibTrans" cxnId="{C8C0849B-43A9-4965-9C24-7943519441F1}">
      <dgm:prSet/>
      <dgm:spPr/>
      <dgm:t>
        <a:bodyPr/>
        <a:lstStyle/>
        <a:p>
          <a:endParaRPr lang="en-IN"/>
        </a:p>
      </dgm:t>
    </dgm:pt>
    <dgm:pt modelId="{AC35DA8E-93FA-460F-BC61-EE2524780BC8}">
      <dgm:prSet/>
      <dgm:spPr/>
      <dgm:t>
        <a:bodyPr/>
        <a:lstStyle/>
        <a:p>
          <a:pPr algn="l">
            <a:buFont typeface="Arial" panose="020B0604020202020204" pitchFamily="34" charset="0"/>
            <a:buChar char="•"/>
          </a:pPr>
          <a:endParaRPr lang="en-IN" dirty="0"/>
        </a:p>
      </dgm:t>
    </dgm:pt>
    <dgm:pt modelId="{0156873A-1C1E-4D92-8A9F-DD454881D8E3}" type="parTrans" cxnId="{A4A4969C-D592-40BE-9443-EE23EA0FD0DD}">
      <dgm:prSet/>
      <dgm:spPr/>
      <dgm:t>
        <a:bodyPr/>
        <a:lstStyle/>
        <a:p>
          <a:endParaRPr lang="en-IN"/>
        </a:p>
      </dgm:t>
    </dgm:pt>
    <dgm:pt modelId="{FC26C5A6-7B4D-4E27-8708-DECE6D0C2823}" type="sibTrans" cxnId="{A4A4969C-D592-40BE-9443-EE23EA0FD0DD}">
      <dgm:prSet/>
      <dgm:spPr/>
      <dgm:t>
        <a:bodyPr/>
        <a:lstStyle/>
        <a:p>
          <a:endParaRPr lang="en-IN"/>
        </a:p>
      </dgm:t>
    </dgm:pt>
    <dgm:pt modelId="{B950A838-E02A-44DA-94CB-DDD838C872C7}">
      <dgm:prSet/>
      <dgm:spPr/>
      <dgm:t>
        <a:bodyPr/>
        <a:lstStyle/>
        <a:p>
          <a:pPr algn="l">
            <a:buFont typeface="Arial" panose="020B0604020202020204" pitchFamily="34" charset="0"/>
            <a:buChar char="•"/>
          </a:pPr>
          <a:r>
            <a:rPr lang="en-IN" dirty="0"/>
            <a:t>Flag State / statutory surveys</a:t>
          </a:r>
        </a:p>
      </dgm:t>
    </dgm:pt>
    <dgm:pt modelId="{1D9F13BD-0106-4CA5-84FD-4A25751DD04B}" type="parTrans" cxnId="{06D7747D-E594-464F-AB75-D105CC293800}">
      <dgm:prSet/>
      <dgm:spPr/>
      <dgm:t>
        <a:bodyPr/>
        <a:lstStyle/>
        <a:p>
          <a:endParaRPr lang="en-IN"/>
        </a:p>
      </dgm:t>
    </dgm:pt>
    <dgm:pt modelId="{23899392-FE3A-47CE-BAA6-CBD9B8DD3029}" type="sibTrans" cxnId="{06D7747D-E594-464F-AB75-D105CC293800}">
      <dgm:prSet/>
      <dgm:spPr/>
      <dgm:t>
        <a:bodyPr/>
        <a:lstStyle/>
        <a:p>
          <a:endParaRPr lang="en-IN"/>
        </a:p>
      </dgm:t>
    </dgm:pt>
    <dgm:pt modelId="{69E2F348-395B-4366-B3C1-3E394ACDB4DF}">
      <dgm:prSet/>
      <dgm:spPr/>
      <dgm:t>
        <a:bodyPr/>
        <a:lstStyle/>
        <a:p>
          <a:pPr algn="l">
            <a:buFont typeface="Arial" panose="020B0604020202020204" pitchFamily="34" charset="0"/>
            <a:buChar char="•"/>
          </a:pPr>
          <a:r>
            <a:rPr lang="en-IN" dirty="0"/>
            <a:t>Interface with enforcement authorities</a:t>
          </a:r>
        </a:p>
      </dgm:t>
    </dgm:pt>
    <dgm:pt modelId="{27E56C5D-0CDB-4E0E-AE91-AC31EB023326}" type="parTrans" cxnId="{2E8A3681-5E51-417F-A238-561CD986C972}">
      <dgm:prSet/>
      <dgm:spPr/>
      <dgm:t>
        <a:bodyPr/>
        <a:lstStyle/>
        <a:p>
          <a:endParaRPr lang="en-IN"/>
        </a:p>
      </dgm:t>
    </dgm:pt>
    <dgm:pt modelId="{6F039678-61CC-4B15-8C40-002901E157E7}" type="sibTrans" cxnId="{2E8A3681-5E51-417F-A238-561CD986C972}">
      <dgm:prSet/>
      <dgm:spPr/>
      <dgm:t>
        <a:bodyPr/>
        <a:lstStyle/>
        <a:p>
          <a:endParaRPr lang="en-IN"/>
        </a:p>
      </dgm:t>
    </dgm:pt>
    <dgm:pt modelId="{802382EB-6997-449C-8CF0-F637EAD5E4DA}">
      <dgm:prSet/>
      <dgm:spPr/>
      <dgm:t>
        <a:bodyPr/>
        <a:lstStyle/>
        <a:p>
          <a:pPr algn="ctr">
            <a:buNone/>
          </a:pPr>
          <a:r>
            <a:rPr lang="en-IN" b="1" dirty="0"/>
            <a:t>Documentation, Certification &amp; Port Exit</a:t>
          </a:r>
          <a:endParaRPr lang="en-IN" dirty="0"/>
        </a:p>
      </dgm:t>
    </dgm:pt>
    <dgm:pt modelId="{06A05F58-1373-4A76-94AF-93E87E5A818A}" type="parTrans" cxnId="{DBFD040B-0F83-49BD-818D-B3D1D480C43C}">
      <dgm:prSet/>
      <dgm:spPr/>
      <dgm:t>
        <a:bodyPr/>
        <a:lstStyle/>
        <a:p>
          <a:endParaRPr lang="en-IN"/>
        </a:p>
      </dgm:t>
    </dgm:pt>
    <dgm:pt modelId="{03BAF3D3-D45B-475E-9A68-D54389336755}" type="sibTrans" cxnId="{DBFD040B-0F83-49BD-818D-B3D1D480C43C}">
      <dgm:prSet/>
      <dgm:spPr/>
      <dgm:t>
        <a:bodyPr/>
        <a:lstStyle/>
        <a:p>
          <a:endParaRPr lang="en-IN"/>
        </a:p>
      </dgm:t>
    </dgm:pt>
    <dgm:pt modelId="{EA661D0C-53A5-4E46-87A1-D680A9DDFCCA}">
      <dgm:prSet/>
      <dgm:spPr/>
      <dgm:t>
        <a:bodyPr/>
        <a:lstStyle/>
        <a:p>
          <a:pPr algn="l">
            <a:buFont typeface="Arial" panose="020B0604020202020204" pitchFamily="34" charset="0"/>
            <a:buChar char="•"/>
          </a:pPr>
          <a:endParaRPr lang="en-IN" dirty="0"/>
        </a:p>
      </dgm:t>
    </dgm:pt>
    <dgm:pt modelId="{C67F17B9-9434-4411-BECD-F6A564CB935A}" type="parTrans" cxnId="{4002F18E-7A1F-4700-AEEB-EA4B969206C7}">
      <dgm:prSet/>
      <dgm:spPr/>
      <dgm:t>
        <a:bodyPr/>
        <a:lstStyle/>
        <a:p>
          <a:endParaRPr lang="en-IN"/>
        </a:p>
      </dgm:t>
    </dgm:pt>
    <dgm:pt modelId="{9FE43438-E9E1-4A9E-9A4A-1E42ABEE09D9}" type="sibTrans" cxnId="{4002F18E-7A1F-4700-AEEB-EA4B969206C7}">
      <dgm:prSet/>
      <dgm:spPr/>
      <dgm:t>
        <a:bodyPr/>
        <a:lstStyle/>
        <a:p>
          <a:endParaRPr lang="en-IN"/>
        </a:p>
      </dgm:t>
    </dgm:pt>
    <dgm:pt modelId="{2DFEFED6-2274-48E9-B507-8EDFFBC34293}">
      <dgm:prSet/>
      <dgm:spPr/>
      <dgm:t>
        <a:bodyPr/>
        <a:lstStyle/>
        <a:p>
          <a:pPr algn="l">
            <a:buFont typeface="Arial" panose="020B0604020202020204" pitchFamily="34" charset="0"/>
            <a:buChar char="•"/>
          </a:pPr>
          <a:r>
            <a:rPr lang="en-US" dirty="0"/>
            <a:t>Shore passes and crew movements</a:t>
          </a:r>
        </a:p>
      </dgm:t>
    </dgm:pt>
    <dgm:pt modelId="{DC10045A-76E8-4ADB-A131-2B4324A75B16}" type="parTrans" cxnId="{36BAF769-A1ED-4233-AB7E-F5599F8EA30C}">
      <dgm:prSet/>
      <dgm:spPr/>
      <dgm:t>
        <a:bodyPr/>
        <a:lstStyle/>
        <a:p>
          <a:endParaRPr lang="en-IN"/>
        </a:p>
      </dgm:t>
    </dgm:pt>
    <dgm:pt modelId="{DE86CF26-D293-4F27-A5DF-88DF75DA5B6D}" type="sibTrans" cxnId="{36BAF769-A1ED-4233-AB7E-F5599F8EA30C}">
      <dgm:prSet/>
      <dgm:spPr/>
      <dgm:t>
        <a:bodyPr/>
        <a:lstStyle/>
        <a:p>
          <a:endParaRPr lang="en-IN"/>
        </a:p>
      </dgm:t>
    </dgm:pt>
    <dgm:pt modelId="{B943854E-D6F9-478D-B31B-27C389BB9BB7}">
      <dgm:prSet/>
      <dgm:spPr/>
      <dgm:t>
        <a:bodyPr/>
        <a:lstStyle/>
        <a:p>
          <a:pPr algn="l">
            <a:buFont typeface="Arial" panose="020B0604020202020204" pitchFamily="34" charset="0"/>
            <a:buChar char="•"/>
          </a:pPr>
          <a:r>
            <a:rPr lang="en-IN" dirty="0"/>
            <a:t>Port departure formalities</a:t>
          </a:r>
        </a:p>
      </dgm:t>
    </dgm:pt>
    <dgm:pt modelId="{919FC0F3-8002-408E-BD8E-DE050DAC4331}" type="parTrans" cxnId="{F8371B73-35F8-4499-B93D-92BC53F3B258}">
      <dgm:prSet/>
      <dgm:spPr/>
      <dgm:t>
        <a:bodyPr/>
        <a:lstStyle/>
        <a:p>
          <a:endParaRPr lang="en-IN"/>
        </a:p>
      </dgm:t>
    </dgm:pt>
    <dgm:pt modelId="{608CD4E7-26FA-4356-99AF-40520B325338}" type="sibTrans" cxnId="{F8371B73-35F8-4499-B93D-92BC53F3B258}">
      <dgm:prSet/>
      <dgm:spPr/>
      <dgm:t>
        <a:bodyPr/>
        <a:lstStyle/>
        <a:p>
          <a:endParaRPr lang="en-IN"/>
        </a:p>
      </dgm:t>
    </dgm:pt>
    <dgm:pt modelId="{A2E3ABCD-200D-48F8-BB2C-AEC3E49FAC8A}">
      <dgm:prSet/>
      <dgm:spPr/>
      <dgm:t>
        <a:bodyPr/>
        <a:lstStyle/>
        <a:p>
          <a:pPr algn="l">
            <a:buFont typeface="Arial" panose="020B0604020202020204" pitchFamily="34" charset="0"/>
            <a:buChar char="•"/>
          </a:pPr>
          <a:r>
            <a:rPr lang="en-IN" dirty="0"/>
            <a:t>Arrival clearances</a:t>
          </a:r>
        </a:p>
      </dgm:t>
    </dgm:pt>
    <dgm:pt modelId="{3AD93E04-B806-46D5-BB01-759F3ADCF103}" type="parTrans" cxnId="{BC731908-AFA7-4467-810B-26B039D1588D}">
      <dgm:prSet/>
      <dgm:spPr/>
      <dgm:t>
        <a:bodyPr/>
        <a:lstStyle/>
        <a:p>
          <a:endParaRPr lang="en-IN"/>
        </a:p>
      </dgm:t>
    </dgm:pt>
    <dgm:pt modelId="{65EE0FE2-6C34-4629-9983-DC074141F756}" type="sibTrans" cxnId="{BC731908-AFA7-4467-810B-26B039D1588D}">
      <dgm:prSet/>
      <dgm:spPr/>
      <dgm:t>
        <a:bodyPr/>
        <a:lstStyle/>
        <a:p>
          <a:endParaRPr lang="en-IN"/>
        </a:p>
      </dgm:t>
    </dgm:pt>
    <dgm:pt modelId="{F6BC15CF-9128-443D-A064-F1B64AA38D94}">
      <dgm:prSet/>
      <dgm:spPr/>
      <dgm:t>
        <a:bodyPr/>
        <a:lstStyle/>
        <a:p>
          <a:pPr algn="l">
            <a:buFont typeface="Arial" panose="020B0604020202020204" pitchFamily="34" charset="0"/>
            <a:buChar char="•"/>
          </a:pPr>
          <a:r>
            <a:rPr lang="en-IN" dirty="0"/>
            <a:t>Berth allocation</a:t>
          </a:r>
        </a:p>
      </dgm:t>
    </dgm:pt>
    <dgm:pt modelId="{B90D364C-3F3C-4949-8BF0-EDAF275B7B42}" type="parTrans" cxnId="{FCB4D572-B85B-4275-BA3A-AEAE2C5756E3}">
      <dgm:prSet/>
      <dgm:spPr/>
      <dgm:t>
        <a:bodyPr/>
        <a:lstStyle/>
        <a:p>
          <a:endParaRPr lang="en-IN"/>
        </a:p>
      </dgm:t>
    </dgm:pt>
    <dgm:pt modelId="{0BFC58FF-D4C8-4F9F-BC6B-CABDD26F4A50}" type="sibTrans" cxnId="{FCB4D572-B85B-4275-BA3A-AEAE2C5756E3}">
      <dgm:prSet/>
      <dgm:spPr/>
      <dgm:t>
        <a:bodyPr/>
        <a:lstStyle/>
        <a:p>
          <a:endParaRPr lang="en-IN"/>
        </a:p>
      </dgm:t>
    </dgm:pt>
    <dgm:pt modelId="{BBC1188D-F2F4-490C-8CD8-5C87973470BC}">
      <dgm:prSet/>
      <dgm:spPr/>
      <dgm:t>
        <a:bodyPr/>
        <a:lstStyle/>
        <a:p>
          <a:pPr algn="l">
            <a:buFont typeface="Arial" panose="020B0604020202020204" pitchFamily="34" charset="0"/>
            <a:buChar char="•"/>
          </a:pPr>
          <a:r>
            <a:rPr lang="en-IN" dirty="0"/>
            <a:t>Port State Control inspections</a:t>
          </a:r>
        </a:p>
      </dgm:t>
    </dgm:pt>
    <dgm:pt modelId="{E4D030EF-3EE1-484F-A831-4A80674E4C09}" type="parTrans" cxnId="{96E270E5-7C99-49E8-8B32-065DAD22F5EB}">
      <dgm:prSet/>
      <dgm:spPr/>
      <dgm:t>
        <a:bodyPr/>
        <a:lstStyle/>
        <a:p>
          <a:endParaRPr lang="en-IN"/>
        </a:p>
      </dgm:t>
    </dgm:pt>
    <dgm:pt modelId="{2CB6DD7E-36E8-491F-93A7-6F286A7372CB}" type="sibTrans" cxnId="{96E270E5-7C99-49E8-8B32-065DAD22F5EB}">
      <dgm:prSet/>
      <dgm:spPr/>
      <dgm:t>
        <a:bodyPr/>
        <a:lstStyle/>
        <a:p>
          <a:endParaRPr lang="en-IN"/>
        </a:p>
      </dgm:t>
    </dgm:pt>
    <dgm:pt modelId="{9C1656E7-BE6E-41C7-8413-D0C1DF2121BB}">
      <dgm:prSet/>
      <dgm:spPr/>
      <dgm:t>
        <a:bodyPr/>
        <a:lstStyle/>
        <a:p>
          <a:pPr algn="l">
            <a:buFont typeface="Arial" panose="020B0604020202020204" pitchFamily="34" charset="0"/>
            <a:buChar char="•"/>
          </a:pPr>
          <a:r>
            <a:rPr lang="en-IN" dirty="0"/>
            <a:t>Clearance certificates</a:t>
          </a:r>
        </a:p>
      </dgm:t>
    </dgm:pt>
    <dgm:pt modelId="{EE70C3A7-F137-4A97-9CD5-A8DA57A7A89D}" type="parTrans" cxnId="{0CDF667F-8F43-47B0-ADEB-62366178D42A}">
      <dgm:prSet/>
      <dgm:spPr/>
      <dgm:t>
        <a:bodyPr/>
        <a:lstStyle/>
        <a:p>
          <a:endParaRPr lang="en-IN"/>
        </a:p>
      </dgm:t>
    </dgm:pt>
    <dgm:pt modelId="{5BA01234-612F-4D80-AB6C-93D8E57B0BB5}" type="sibTrans" cxnId="{0CDF667F-8F43-47B0-ADEB-62366178D42A}">
      <dgm:prSet/>
      <dgm:spPr/>
      <dgm:t>
        <a:bodyPr/>
        <a:lstStyle/>
        <a:p>
          <a:endParaRPr lang="en-IN"/>
        </a:p>
      </dgm:t>
    </dgm:pt>
    <dgm:pt modelId="{9A841A33-EBFB-4DED-9508-456DBD521080}" type="pres">
      <dgm:prSet presAssocID="{21E47D59-99EB-494E-9109-1F82FB41A711}" presName="Name0" presStyleCnt="0">
        <dgm:presLayoutVars>
          <dgm:dir/>
          <dgm:resizeHandles val="exact"/>
        </dgm:presLayoutVars>
      </dgm:prSet>
      <dgm:spPr/>
    </dgm:pt>
    <dgm:pt modelId="{24DBB930-C925-4806-99F6-82A13C01C6BD}" type="pres">
      <dgm:prSet presAssocID="{0259C0A9-6988-434A-9D76-45E811F5D9E7}" presName="node" presStyleLbl="node1" presStyleIdx="0" presStyleCnt="4">
        <dgm:presLayoutVars>
          <dgm:bulletEnabled val="1"/>
        </dgm:presLayoutVars>
      </dgm:prSet>
      <dgm:spPr/>
    </dgm:pt>
    <dgm:pt modelId="{5D4BF323-2B8F-485A-9DA0-BCFD3D5D8FC2}" type="pres">
      <dgm:prSet presAssocID="{C7298A11-42F2-4F04-A92A-CA5B2697524E}" presName="sibTrans" presStyleCnt="0"/>
      <dgm:spPr/>
    </dgm:pt>
    <dgm:pt modelId="{31DF99EB-BE7B-4746-B6F5-95CBC0357EF6}" type="pres">
      <dgm:prSet presAssocID="{9D4353A1-57FA-49F4-9485-0D1912CF59D9}" presName="node" presStyleLbl="node1" presStyleIdx="1" presStyleCnt="4">
        <dgm:presLayoutVars>
          <dgm:bulletEnabled val="1"/>
        </dgm:presLayoutVars>
      </dgm:prSet>
      <dgm:spPr/>
    </dgm:pt>
    <dgm:pt modelId="{A6EC1727-DFB2-41F5-A6ED-98EB9C1CA05D}" type="pres">
      <dgm:prSet presAssocID="{DEA4518A-0CB4-4C91-8E64-0D3FD56D8396}" presName="sibTrans" presStyleCnt="0"/>
      <dgm:spPr/>
    </dgm:pt>
    <dgm:pt modelId="{B8B25259-3317-4002-B3AF-2E6B2E18111B}" type="pres">
      <dgm:prSet presAssocID="{6057D407-8DE0-45FA-8E36-F3EF7DE7EDC7}" presName="node" presStyleLbl="node1" presStyleIdx="2" presStyleCnt="4">
        <dgm:presLayoutVars>
          <dgm:bulletEnabled val="1"/>
        </dgm:presLayoutVars>
      </dgm:prSet>
      <dgm:spPr/>
    </dgm:pt>
    <dgm:pt modelId="{0B6EEB9F-F6C3-4636-845B-F7B997433F12}" type="pres">
      <dgm:prSet presAssocID="{96096A85-1C9D-452A-A29F-D5D7C88DA9FB}" presName="sibTrans" presStyleCnt="0"/>
      <dgm:spPr/>
    </dgm:pt>
    <dgm:pt modelId="{25023E10-6FF5-44DA-AE66-EF5EF3A02C99}" type="pres">
      <dgm:prSet presAssocID="{802382EB-6997-449C-8CF0-F637EAD5E4DA}" presName="node" presStyleLbl="node1" presStyleIdx="3" presStyleCnt="4">
        <dgm:presLayoutVars>
          <dgm:bulletEnabled val="1"/>
        </dgm:presLayoutVars>
      </dgm:prSet>
      <dgm:spPr/>
    </dgm:pt>
  </dgm:ptLst>
  <dgm:cxnLst>
    <dgm:cxn modelId="{95553801-3E56-483C-8719-330E273D34DB}" type="presOf" srcId="{21E47D59-99EB-494E-9109-1F82FB41A711}" destId="{9A841A33-EBFB-4DED-9508-456DBD521080}" srcOrd="0" destOrd="0" presId="urn:microsoft.com/office/officeart/2005/8/layout/hList6"/>
    <dgm:cxn modelId="{BC731908-AFA7-4467-810B-26B039D1588D}" srcId="{0259C0A9-6988-434A-9D76-45E811F5D9E7}" destId="{A2E3ABCD-200D-48F8-BB2C-AEC3E49FAC8A}" srcOrd="1" destOrd="0" parTransId="{3AD93E04-B806-46D5-BB01-759F3ADCF103}" sibTransId="{65EE0FE2-6C34-4629-9983-DC074141F756}"/>
    <dgm:cxn modelId="{DCFCE209-4982-4FCC-B8A2-CD239D862F4D}" srcId="{9D4353A1-57FA-49F4-9485-0D1912CF59D9}" destId="{6D0D9F81-EB73-42CB-A300-070A34E630CD}" srcOrd="0" destOrd="0" parTransId="{D9720116-D482-4ADD-844E-F2D3C24F490B}" sibTransId="{0DA05D6E-F32D-4FAE-ACEA-6AC7BB5B4A9C}"/>
    <dgm:cxn modelId="{DBFD040B-0F83-49BD-818D-B3D1D480C43C}" srcId="{21E47D59-99EB-494E-9109-1F82FB41A711}" destId="{802382EB-6997-449C-8CF0-F637EAD5E4DA}" srcOrd="3" destOrd="0" parTransId="{06A05F58-1373-4A76-94AF-93E87E5A818A}" sibTransId="{03BAF3D3-D45B-475E-9A68-D54389336755}"/>
    <dgm:cxn modelId="{1FAB4C15-672B-49E9-AE55-723B781B5E4D}" srcId="{0259C0A9-6988-434A-9D76-45E811F5D9E7}" destId="{D0F463F3-132E-483E-A876-42A67A06A19D}" srcOrd="3" destOrd="0" parTransId="{4BAD420E-3D42-4ADF-BE08-21226F47611F}" sibTransId="{4A0EF2F0-6199-40C8-843B-C914E2BD9ED9}"/>
    <dgm:cxn modelId="{18419117-7384-4B88-93D6-C8E0306BA1F6}" srcId="{21E47D59-99EB-494E-9109-1F82FB41A711}" destId="{0259C0A9-6988-434A-9D76-45E811F5D9E7}" srcOrd="0" destOrd="0" parTransId="{936D0842-2B6B-4302-8C6B-119E2FD2F70A}" sibTransId="{C7298A11-42F2-4F04-A92A-CA5B2697524E}"/>
    <dgm:cxn modelId="{A62DD328-5967-4949-A1A7-DCBE2D93F21A}" type="presOf" srcId="{0259C0A9-6988-434A-9D76-45E811F5D9E7}" destId="{24DBB930-C925-4806-99F6-82A13C01C6BD}" srcOrd="0" destOrd="0" presId="urn:microsoft.com/office/officeart/2005/8/layout/hList6"/>
    <dgm:cxn modelId="{DAC8102A-2332-4F8F-B867-8F4ED0BC8041}" srcId="{0259C0A9-6988-434A-9D76-45E811F5D9E7}" destId="{597506DE-2D94-438D-A23A-59CBFA768C84}" srcOrd="0" destOrd="0" parTransId="{519ADC5A-9114-402C-9FE1-F1A78F5338C7}" sibTransId="{305A3230-33CE-445B-A76D-8293A1C9317F}"/>
    <dgm:cxn modelId="{393E783A-474E-4BDD-B73E-40D3E1A2BFDF}" type="presOf" srcId="{BBC1188D-F2F4-490C-8CD8-5C87973470BC}" destId="{B8B25259-3317-4002-B3AF-2E6B2E18111B}" srcOrd="0" destOrd="2" presId="urn:microsoft.com/office/officeart/2005/8/layout/hList6"/>
    <dgm:cxn modelId="{AD055643-F7EE-4761-86E5-1C81D5F99E54}" type="presOf" srcId="{597506DE-2D94-438D-A23A-59CBFA768C84}" destId="{24DBB930-C925-4806-99F6-82A13C01C6BD}" srcOrd="0" destOrd="1" presId="urn:microsoft.com/office/officeart/2005/8/layout/hList6"/>
    <dgm:cxn modelId="{36BAF769-A1ED-4233-AB7E-F5599F8EA30C}" srcId="{802382EB-6997-449C-8CF0-F637EAD5E4DA}" destId="{2DFEFED6-2274-48E9-B507-8EDFFBC34293}" srcOrd="2" destOrd="0" parTransId="{DC10045A-76E8-4ADB-A131-2B4324A75B16}" sibTransId="{DE86CF26-D293-4F27-A5DF-88DF75DA5B6D}"/>
    <dgm:cxn modelId="{606BCF4A-881A-4297-A000-11F7F796D502}" type="presOf" srcId="{EA661D0C-53A5-4E46-87A1-D680A9DDFCCA}" destId="{25023E10-6FF5-44DA-AE66-EF5EF3A02C99}" srcOrd="0" destOrd="1" presId="urn:microsoft.com/office/officeart/2005/8/layout/hList6"/>
    <dgm:cxn modelId="{F4DF126E-CC65-41D7-B6ED-72D0E6FEED74}" type="presOf" srcId="{69E2F348-395B-4366-B3C1-3E394ACDB4DF}" destId="{B8B25259-3317-4002-B3AF-2E6B2E18111B}" srcOrd="0" destOrd="4" presId="urn:microsoft.com/office/officeart/2005/8/layout/hList6"/>
    <dgm:cxn modelId="{FCB4D572-B85B-4275-BA3A-AEAE2C5756E3}" srcId="{9D4353A1-57FA-49F4-9485-0D1912CF59D9}" destId="{F6BC15CF-9128-443D-A064-F1B64AA38D94}" srcOrd="1" destOrd="0" parTransId="{B90D364C-3F3C-4949-8BF0-EDAF275B7B42}" sibTransId="{0BFC58FF-D4C8-4F9F-BC6B-CABDD26F4A50}"/>
    <dgm:cxn modelId="{F8371B73-35F8-4499-B93D-92BC53F3B258}" srcId="{802382EB-6997-449C-8CF0-F637EAD5E4DA}" destId="{B943854E-D6F9-478D-B31B-27C389BB9BB7}" srcOrd="3" destOrd="0" parTransId="{919FC0F3-8002-408E-BD8E-DE050DAC4331}" sibTransId="{608CD4E7-26FA-4356-99AF-40520B325338}"/>
    <dgm:cxn modelId="{06D7747D-E594-464F-AB75-D105CC293800}" srcId="{6057D407-8DE0-45FA-8E36-F3EF7DE7EDC7}" destId="{B950A838-E02A-44DA-94CB-DDD838C872C7}" srcOrd="2" destOrd="0" parTransId="{1D9F13BD-0106-4CA5-84FD-4A25751DD04B}" sibTransId="{23899392-FE3A-47CE-BAA6-CBD9B8DD3029}"/>
    <dgm:cxn modelId="{0CDF667F-8F43-47B0-ADEB-62366178D42A}" srcId="{802382EB-6997-449C-8CF0-F637EAD5E4DA}" destId="{9C1656E7-BE6E-41C7-8413-D0C1DF2121BB}" srcOrd="1" destOrd="0" parTransId="{EE70C3A7-F137-4A97-9CD5-A8DA57A7A89D}" sibTransId="{5BA01234-612F-4D80-AB6C-93D8E57B0BB5}"/>
    <dgm:cxn modelId="{2E8A3681-5E51-417F-A238-561CD986C972}" srcId="{6057D407-8DE0-45FA-8E36-F3EF7DE7EDC7}" destId="{69E2F348-395B-4366-B3C1-3E394ACDB4DF}" srcOrd="3" destOrd="0" parTransId="{27E56C5D-0CDB-4E0E-AE91-AC31EB023326}" sibTransId="{6F039678-61CC-4B15-8C40-002901E157E7}"/>
    <dgm:cxn modelId="{894C9C82-B4D1-4EEF-B41B-8BE8C97F9EAD}" type="presOf" srcId="{9C1656E7-BE6E-41C7-8413-D0C1DF2121BB}" destId="{25023E10-6FF5-44DA-AE66-EF5EF3A02C99}" srcOrd="0" destOrd="2" presId="urn:microsoft.com/office/officeart/2005/8/layout/hList6"/>
    <dgm:cxn modelId="{92438983-1772-4118-982D-09E3FD60472A}" type="presOf" srcId="{D0F463F3-132E-483E-A876-42A67A06A19D}" destId="{24DBB930-C925-4806-99F6-82A13C01C6BD}" srcOrd="0" destOrd="4" presId="urn:microsoft.com/office/officeart/2005/8/layout/hList6"/>
    <dgm:cxn modelId="{97DF5288-A137-4AF9-8C3F-41779EDA03B8}" type="presOf" srcId="{9D4353A1-57FA-49F4-9485-0D1912CF59D9}" destId="{31DF99EB-BE7B-4746-B6F5-95CBC0357EF6}" srcOrd="0" destOrd="0" presId="urn:microsoft.com/office/officeart/2005/8/layout/hList6"/>
    <dgm:cxn modelId="{4002F18E-7A1F-4700-AEEB-EA4B969206C7}" srcId="{802382EB-6997-449C-8CF0-F637EAD5E4DA}" destId="{EA661D0C-53A5-4E46-87A1-D680A9DDFCCA}" srcOrd="0" destOrd="0" parTransId="{C67F17B9-9434-4411-BECD-F6A564CB935A}" sibTransId="{9FE43438-E9E1-4A9E-9A4A-1E42ABEE09D9}"/>
    <dgm:cxn modelId="{B718459A-EA71-42AB-8D94-2A9BA83D9C9B}" type="presOf" srcId="{2C48927C-253E-4E32-918D-D378C9C2A8DB}" destId="{31DF99EB-BE7B-4746-B6F5-95CBC0357EF6}" srcOrd="0" destOrd="3" presId="urn:microsoft.com/office/officeart/2005/8/layout/hList6"/>
    <dgm:cxn modelId="{C8C0849B-43A9-4965-9C24-7943519441F1}" srcId="{21E47D59-99EB-494E-9109-1F82FB41A711}" destId="{6057D407-8DE0-45FA-8E36-F3EF7DE7EDC7}" srcOrd="2" destOrd="0" parTransId="{FA96BC50-F04F-438E-A961-5EEC3AADB6AD}" sibTransId="{96096A85-1C9D-452A-A29F-D5D7C88DA9FB}"/>
    <dgm:cxn modelId="{A4A4969C-D592-40BE-9443-EE23EA0FD0DD}" srcId="{6057D407-8DE0-45FA-8E36-F3EF7DE7EDC7}" destId="{AC35DA8E-93FA-460F-BC61-EE2524780BC8}" srcOrd="0" destOrd="0" parTransId="{0156873A-1C1E-4D92-8A9F-DD454881D8E3}" sibTransId="{FC26C5A6-7B4D-4E27-8708-DECE6D0C2823}"/>
    <dgm:cxn modelId="{430796A0-0630-4787-BCAB-09C14D7B6C6F}" type="presOf" srcId="{F6BC15CF-9128-443D-A064-F1B64AA38D94}" destId="{31DF99EB-BE7B-4746-B6F5-95CBC0357EF6}" srcOrd="0" destOrd="2" presId="urn:microsoft.com/office/officeart/2005/8/layout/hList6"/>
    <dgm:cxn modelId="{F89063A6-47D5-4853-9A0A-19695CB04DF1}" type="presOf" srcId="{6D0D9F81-EB73-42CB-A300-070A34E630CD}" destId="{31DF99EB-BE7B-4746-B6F5-95CBC0357EF6}" srcOrd="0" destOrd="1" presId="urn:microsoft.com/office/officeart/2005/8/layout/hList6"/>
    <dgm:cxn modelId="{9071F0AE-E957-42E7-91DE-A30C1BA5F95A}" srcId="{9D4353A1-57FA-49F4-9485-0D1912CF59D9}" destId="{2C48927C-253E-4E32-918D-D378C9C2A8DB}" srcOrd="2" destOrd="0" parTransId="{8463DD35-BBBA-49CF-91EC-DFE96F438D61}" sibTransId="{FCBB3298-CCF6-4EF5-BC7F-D699D192CA89}"/>
    <dgm:cxn modelId="{2893ACB4-6131-4073-A36A-041A1CD1161E}" type="presOf" srcId="{7802217D-77DC-486F-B9C8-560D2FD0DE40}" destId="{31DF99EB-BE7B-4746-B6F5-95CBC0357EF6}" srcOrd="0" destOrd="4" presId="urn:microsoft.com/office/officeart/2005/8/layout/hList6"/>
    <dgm:cxn modelId="{BB54F9BB-80AA-4855-878D-94030AA45C42}" srcId="{21E47D59-99EB-494E-9109-1F82FB41A711}" destId="{9D4353A1-57FA-49F4-9485-0D1912CF59D9}" srcOrd="1" destOrd="0" parTransId="{5F296AEE-5CE5-42D7-ACC0-E95216C8426F}" sibTransId="{DEA4518A-0CB4-4C91-8E64-0D3FD56D8396}"/>
    <dgm:cxn modelId="{E29B37BC-9D96-48A1-906E-263136D21CE3}" srcId="{0259C0A9-6988-434A-9D76-45E811F5D9E7}" destId="{6EC3A12E-F3CB-4EB4-98EE-77F947AE160B}" srcOrd="2" destOrd="0" parTransId="{D3B82AC3-8BD2-4B66-A1D0-C3E144A0B1E1}" sibTransId="{7ADD73A6-9AE9-4078-9E20-B6F5B7309AF6}"/>
    <dgm:cxn modelId="{2A81A8BC-057E-417F-A28D-4798BA79000E}" srcId="{9D4353A1-57FA-49F4-9485-0D1912CF59D9}" destId="{7802217D-77DC-486F-B9C8-560D2FD0DE40}" srcOrd="3" destOrd="0" parTransId="{F023C4B2-02F2-437C-A30D-5F3FCF507AF6}" sibTransId="{D36A059D-6202-417D-864F-FD033845C91D}"/>
    <dgm:cxn modelId="{D07035D0-87CB-4CE1-BF97-1AFEA930FDBA}" type="presOf" srcId="{802382EB-6997-449C-8CF0-F637EAD5E4DA}" destId="{25023E10-6FF5-44DA-AE66-EF5EF3A02C99}" srcOrd="0" destOrd="0" presId="urn:microsoft.com/office/officeart/2005/8/layout/hList6"/>
    <dgm:cxn modelId="{B289A2D7-CF1F-43E4-B695-C66C04D81E93}" type="presOf" srcId="{AC35DA8E-93FA-460F-BC61-EE2524780BC8}" destId="{B8B25259-3317-4002-B3AF-2E6B2E18111B}" srcOrd="0" destOrd="1" presId="urn:microsoft.com/office/officeart/2005/8/layout/hList6"/>
    <dgm:cxn modelId="{337AD7D9-EA0F-4C3E-8157-5FD53384BD78}" type="presOf" srcId="{6057D407-8DE0-45FA-8E36-F3EF7DE7EDC7}" destId="{B8B25259-3317-4002-B3AF-2E6B2E18111B}" srcOrd="0" destOrd="0" presId="urn:microsoft.com/office/officeart/2005/8/layout/hList6"/>
    <dgm:cxn modelId="{04649EDC-0193-4FED-BCE6-46A0F209D514}" type="presOf" srcId="{B950A838-E02A-44DA-94CB-DDD838C872C7}" destId="{B8B25259-3317-4002-B3AF-2E6B2E18111B}" srcOrd="0" destOrd="3" presId="urn:microsoft.com/office/officeart/2005/8/layout/hList6"/>
    <dgm:cxn modelId="{475432DD-93C8-4075-8F78-85DB3494BF83}" type="presOf" srcId="{B943854E-D6F9-478D-B31B-27C389BB9BB7}" destId="{25023E10-6FF5-44DA-AE66-EF5EF3A02C99}" srcOrd="0" destOrd="4" presId="urn:microsoft.com/office/officeart/2005/8/layout/hList6"/>
    <dgm:cxn modelId="{D02B87E3-A5D4-4E07-B100-88C7C3A097CC}" type="presOf" srcId="{A2E3ABCD-200D-48F8-BB2C-AEC3E49FAC8A}" destId="{24DBB930-C925-4806-99F6-82A13C01C6BD}" srcOrd="0" destOrd="2" presId="urn:microsoft.com/office/officeart/2005/8/layout/hList6"/>
    <dgm:cxn modelId="{96E270E5-7C99-49E8-8B32-065DAD22F5EB}" srcId="{6057D407-8DE0-45FA-8E36-F3EF7DE7EDC7}" destId="{BBC1188D-F2F4-490C-8CD8-5C87973470BC}" srcOrd="1" destOrd="0" parTransId="{E4D030EF-3EE1-484F-A831-4A80674E4C09}" sibTransId="{2CB6DD7E-36E8-491F-93A7-6F286A7372CB}"/>
    <dgm:cxn modelId="{6EA86BF4-8EED-4519-90AC-807007D0CAD4}" type="presOf" srcId="{6EC3A12E-F3CB-4EB4-98EE-77F947AE160B}" destId="{24DBB930-C925-4806-99F6-82A13C01C6BD}" srcOrd="0" destOrd="3" presId="urn:microsoft.com/office/officeart/2005/8/layout/hList6"/>
    <dgm:cxn modelId="{2A8A15F5-D705-43B7-9F3C-FA27FA132E17}" type="presOf" srcId="{2DFEFED6-2274-48E9-B507-8EDFFBC34293}" destId="{25023E10-6FF5-44DA-AE66-EF5EF3A02C99}" srcOrd="0" destOrd="3" presId="urn:microsoft.com/office/officeart/2005/8/layout/hList6"/>
    <dgm:cxn modelId="{76A78669-489A-4428-9326-7F1E45C18CB2}" type="presParOf" srcId="{9A841A33-EBFB-4DED-9508-456DBD521080}" destId="{24DBB930-C925-4806-99F6-82A13C01C6BD}" srcOrd="0" destOrd="0" presId="urn:microsoft.com/office/officeart/2005/8/layout/hList6"/>
    <dgm:cxn modelId="{6FA3796E-52BD-4D09-8D79-5E27F6F40163}" type="presParOf" srcId="{9A841A33-EBFB-4DED-9508-456DBD521080}" destId="{5D4BF323-2B8F-485A-9DA0-BCFD3D5D8FC2}" srcOrd="1" destOrd="0" presId="urn:microsoft.com/office/officeart/2005/8/layout/hList6"/>
    <dgm:cxn modelId="{F9C6B9B5-AF8A-4658-A873-6AF59F68A126}" type="presParOf" srcId="{9A841A33-EBFB-4DED-9508-456DBD521080}" destId="{31DF99EB-BE7B-4746-B6F5-95CBC0357EF6}" srcOrd="2" destOrd="0" presId="urn:microsoft.com/office/officeart/2005/8/layout/hList6"/>
    <dgm:cxn modelId="{C90BF926-6DA2-4F89-A6B8-BC2C67EB8FF9}" type="presParOf" srcId="{9A841A33-EBFB-4DED-9508-456DBD521080}" destId="{A6EC1727-DFB2-41F5-A6ED-98EB9C1CA05D}" srcOrd="3" destOrd="0" presId="urn:microsoft.com/office/officeart/2005/8/layout/hList6"/>
    <dgm:cxn modelId="{86F2176D-E560-4470-949F-7723EB20E774}" type="presParOf" srcId="{9A841A33-EBFB-4DED-9508-456DBD521080}" destId="{B8B25259-3317-4002-B3AF-2E6B2E18111B}" srcOrd="4" destOrd="0" presId="urn:microsoft.com/office/officeart/2005/8/layout/hList6"/>
    <dgm:cxn modelId="{18004A33-BEFE-4226-8692-B476516CFDF7}" type="presParOf" srcId="{9A841A33-EBFB-4DED-9508-456DBD521080}" destId="{0B6EEB9F-F6C3-4636-845B-F7B997433F12}" srcOrd="5" destOrd="0" presId="urn:microsoft.com/office/officeart/2005/8/layout/hList6"/>
    <dgm:cxn modelId="{126389F5-9A6E-4C3C-9660-FE60138F88E5}" type="presParOf" srcId="{9A841A33-EBFB-4DED-9508-456DBD521080}" destId="{25023E10-6FF5-44DA-AE66-EF5EF3A02C99}" srcOrd="6"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5CA3A6-E927-4FFD-869F-21EE3A1DE559}" type="doc">
      <dgm:prSet loTypeId="urn:microsoft.com/office/officeart/2005/8/layout/radial5" loCatId="relationship" qsTypeId="urn:microsoft.com/office/officeart/2005/8/quickstyle/3d2" qsCatId="3D" csTypeId="urn:microsoft.com/office/officeart/2005/8/colors/accent1_2" csCatId="accent1" phldr="1"/>
      <dgm:spPr/>
      <dgm:t>
        <a:bodyPr/>
        <a:lstStyle/>
        <a:p>
          <a:endParaRPr lang="en-IN"/>
        </a:p>
      </dgm:t>
    </dgm:pt>
    <dgm:pt modelId="{1683E245-1634-4244-8064-6505354BE920}">
      <dgm:prSet phldrT="[Text]" phldr="0" custT="1"/>
      <dgm:spPr/>
      <dgm:t>
        <a:bodyPr/>
        <a:lstStyle/>
        <a:p>
          <a:r>
            <a:rPr lang="en-IN" sz="1400" b="1"/>
            <a:t>Port Operations Ecosystem</a:t>
          </a:r>
        </a:p>
      </dgm:t>
    </dgm:pt>
    <dgm:pt modelId="{68569D09-CC3E-431B-A9B3-CC48FA46CEFF}" type="parTrans" cxnId="{A73E0D14-7C36-42DD-981D-72393B812B09}">
      <dgm:prSet/>
      <dgm:spPr/>
      <dgm:t>
        <a:bodyPr/>
        <a:lstStyle/>
        <a:p>
          <a:endParaRPr lang="en-IN"/>
        </a:p>
      </dgm:t>
    </dgm:pt>
    <dgm:pt modelId="{C2475EDD-95C9-4A80-8E22-1D7638DCED64}" type="sibTrans" cxnId="{A73E0D14-7C36-42DD-981D-72393B812B09}">
      <dgm:prSet/>
      <dgm:spPr/>
      <dgm:t>
        <a:bodyPr/>
        <a:lstStyle/>
        <a:p>
          <a:endParaRPr lang="en-IN"/>
        </a:p>
      </dgm:t>
    </dgm:pt>
    <dgm:pt modelId="{D94E3210-F243-4E0B-B318-055D75303DF2}">
      <dgm:prSet phldrT="[Text]" phldr="0" custT="1"/>
      <dgm:spPr/>
      <dgm:t>
        <a:bodyPr/>
        <a:lstStyle/>
        <a:p>
          <a:r>
            <a:rPr lang="en-IN" sz="1200" b="1" dirty="0"/>
            <a:t>Port Authorities &amp; Terminal Operators</a:t>
          </a:r>
        </a:p>
      </dgm:t>
    </dgm:pt>
    <dgm:pt modelId="{66DDB792-5584-45F7-85E1-296F227EE822}" type="parTrans" cxnId="{EE00F83E-862F-485D-9399-CC313BAC011D}">
      <dgm:prSet/>
      <dgm:spPr/>
      <dgm:t>
        <a:bodyPr/>
        <a:lstStyle/>
        <a:p>
          <a:endParaRPr lang="en-IN"/>
        </a:p>
      </dgm:t>
    </dgm:pt>
    <dgm:pt modelId="{5B016103-276D-4D9A-BC0F-7BB5F9F7BCD4}" type="sibTrans" cxnId="{EE00F83E-862F-485D-9399-CC313BAC011D}">
      <dgm:prSet/>
      <dgm:spPr/>
      <dgm:t>
        <a:bodyPr/>
        <a:lstStyle/>
        <a:p>
          <a:endParaRPr lang="en-IN"/>
        </a:p>
      </dgm:t>
    </dgm:pt>
    <dgm:pt modelId="{A92F1F4D-30BA-460F-8C9C-FFDFEE16DCBB}">
      <dgm:prSet phldrT="[Text]" phldr="0" custT="1"/>
      <dgm:spPr/>
      <dgm:t>
        <a:bodyPr/>
        <a:lstStyle/>
        <a:p>
          <a:r>
            <a:rPr lang="en-IN" sz="1200" b="1" dirty="0"/>
            <a:t>Customs &amp; Allied Regulatory Agencies </a:t>
          </a:r>
        </a:p>
      </dgm:t>
    </dgm:pt>
    <dgm:pt modelId="{4D7C0F2E-4752-4BC8-B001-AB2C8BC8524F}" type="parTrans" cxnId="{49C10EFD-6592-47BD-AD2E-758F66F8FD4E}">
      <dgm:prSet/>
      <dgm:spPr/>
      <dgm:t>
        <a:bodyPr/>
        <a:lstStyle/>
        <a:p>
          <a:endParaRPr lang="en-IN"/>
        </a:p>
      </dgm:t>
    </dgm:pt>
    <dgm:pt modelId="{C7577734-1BAA-4CAC-ACFA-30467405875C}" type="sibTrans" cxnId="{49C10EFD-6592-47BD-AD2E-758F66F8FD4E}">
      <dgm:prSet/>
      <dgm:spPr/>
      <dgm:t>
        <a:bodyPr/>
        <a:lstStyle/>
        <a:p>
          <a:endParaRPr lang="en-IN"/>
        </a:p>
      </dgm:t>
    </dgm:pt>
    <dgm:pt modelId="{1509856A-C85A-4C54-80D9-B45367AE5B38}">
      <dgm:prSet phldrT="[Text]" phldr="0" custT="1"/>
      <dgm:spPr/>
      <dgm:t>
        <a:bodyPr/>
        <a:lstStyle/>
        <a:p>
          <a:r>
            <a:rPr lang="en-IN" sz="1200" b="1" dirty="0"/>
            <a:t>Immigration &amp; Shore pass System</a:t>
          </a:r>
        </a:p>
      </dgm:t>
    </dgm:pt>
    <dgm:pt modelId="{CDF10E6C-800D-4579-8989-71C80847DB94}" type="parTrans" cxnId="{1AE1837E-A96C-490A-BA54-7F4B44A8EEE0}">
      <dgm:prSet/>
      <dgm:spPr/>
      <dgm:t>
        <a:bodyPr/>
        <a:lstStyle/>
        <a:p>
          <a:endParaRPr lang="en-IN"/>
        </a:p>
      </dgm:t>
    </dgm:pt>
    <dgm:pt modelId="{DC4A9DAD-E48F-4321-8CFA-90CE098B91AC}" type="sibTrans" cxnId="{1AE1837E-A96C-490A-BA54-7F4B44A8EEE0}">
      <dgm:prSet/>
      <dgm:spPr/>
      <dgm:t>
        <a:bodyPr/>
        <a:lstStyle/>
        <a:p>
          <a:endParaRPr lang="en-IN"/>
        </a:p>
      </dgm:t>
    </dgm:pt>
    <dgm:pt modelId="{58B933A0-CDE9-46FE-8762-92F616D8DCFF}">
      <dgm:prSet phldrT="[Text]" phldr="0" custT="1"/>
      <dgm:spPr/>
      <dgm:t>
        <a:bodyPr/>
        <a:lstStyle/>
        <a:p>
          <a:r>
            <a:rPr lang="en-IN" sz="1200" b="1" dirty="0"/>
            <a:t>Port State Control</a:t>
          </a:r>
        </a:p>
      </dgm:t>
    </dgm:pt>
    <dgm:pt modelId="{19502EEC-224C-45F1-B4C4-F48377EF4CF9}" type="parTrans" cxnId="{5173369E-824F-4CAB-941D-FEBB40F1A0BB}">
      <dgm:prSet/>
      <dgm:spPr/>
      <dgm:t>
        <a:bodyPr/>
        <a:lstStyle/>
        <a:p>
          <a:endParaRPr lang="en-IN"/>
        </a:p>
      </dgm:t>
    </dgm:pt>
    <dgm:pt modelId="{0FCFD8C2-8F7A-44C3-9009-5DA93DC5998F}" type="sibTrans" cxnId="{5173369E-824F-4CAB-941D-FEBB40F1A0BB}">
      <dgm:prSet/>
      <dgm:spPr/>
      <dgm:t>
        <a:bodyPr/>
        <a:lstStyle/>
        <a:p>
          <a:endParaRPr lang="en-IN"/>
        </a:p>
      </dgm:t>
    </dgm:pt>
    <dgm:pt modelId="{B4DF6A2E-442E-4CE7-B23D-895C3E9384EE}">
      <dgm:prSet phldrT="[Text]" phldr="0" custT="1"/>
      <dgm:spPr/>
      <dgm:t>
        <a:bodyPr/>
        <a:lstStyle/>
        <a:p>
          <a:r>
            <a:rPr lang="en-IN" sz="1200" b="1" dirty="0"/>
            <a:t>Flag State &amp; Statutory Survey </a:t>
          </a:r>
        </a:p>
      </dgm:t>
    </dgm:pt>
    <dgm:pt modelId="{2ECDB70B-1B14-498C-A13A-6F64EDB213D6}" type="parTrans" cxnId="{DF933E58-F0C6-4586-9213-651E0F84DFB0}">
      <dgm:prSet/>
      <dgm:spPr/>
      <dgm:t>
        <a:bodyPr/>
        <a:lstStyle/>
        <a:p>
          <a:endParaRPr lang="en-IN"/>
        </a:p>
      </dgm:t>
    </dgm:pt>
    <dgm:pt modelId="{258D3FED-2120-4CF6-A309-6FD23E25AEB0}" type="sibTrans" cxnId="{DF933E58-F0C6-4586-9213-651E0F84DFB0}">
      <dgm:prSet/>
      <dgm:spPr/>
      <dgm:t>
        <a:bodyPr/>
        <a:lstStyle/>
        <a:p>
          <a:endParaRPr lang="en-IN"/>
        </a:p>
      </dgm:t>
    </dgm:pt>
    <dgm:pt modelId="{250E792B-BAC3-4466-A08E-8BCDCF9A5315}">
      <dgm:prSet phldrT="[Text]" phldr="0" custT="1"/>
      <dgm:spPr/>
      <dgm:t>
        <a:bodyPr/>
        <a:lstStyle/>
        <a:p>
          <a:r>
            <a:rPr lang="en-IN" sz="1200" b="1" dirty="0"/>
            <a:t>Agents &amp; Intermediaries</a:t>
          </a:r>
        </a:p>
      </dgm:t>
    </dgm:pt>
    <dgm:pt modelId="{6646F380-566F-4E8F-A4E4-15AE88727AE7}" type="parTrans" cxnId="{D3A30F14-1786-445D-B4A5-537BC0CDB992}">
      <dgm:prSet/>
      <dgm:spPr/>
      <dgm:t>
        <a:bodyPr/>
        <a:lstStyle/>
        <a:p>
          <a:endParaRPr lang="en-IN"/>
        </a:p>
      </dgm:t>
    </dgm:pt>
    <dgm:pt modelId="{D2604F41-84E9-4412-B9D0-975B8E9FC77F}" type="sibTrans" cxnId="{D3A30F14-1786-445D-B4A5-537BC0CDB992}">
      <dgm:prSet/>
      <dgm:spPr/>
      <dgm:t>
        <a:bodyPr/>
        <a:lstStyle/>
        <a:p>
          <a:endParaRPr lang="en-IN"/>
        </a:p>
      </dgm:t>
    </dgm:pt>
    <dgm:pt modelId="{9A3D527E-E388-44BD-9065-3EEF296608B9}" type="pres">
      <dgm:prSet presAssocID="{F75CA3A6-E927-4FFD-869F-21EE3A1DE559}" presName="Name0" presStyleCnt="0">
        <dgm:presLayoutVars>
          <dgm:chMax val="1"/>
          <dgm:dir/>
          <dgm:animLvl val="ctr"/>
          <dgm:resizeHandles val="exact"/>
        </dgm:presLayoutVars>
      </dgm:prSet>
      <dgm:spPr/>
    </dgm:pt>
    <dgm:pt modelId="{361D313C-7896-4C11-9212-5B93D6941753}" type="pres">
      <dgm:prSet presAssocID="{1683E245-1634-4244-8064-6505354BE920}" presName="centerShape" presStyleLbl="node0" presStyleIdx="0" presStyleCnt="1"/>
      <dgm:spPr/>
    </dgm:pt>
    <dgm:pt modelId="{C5D8F625-0B88-400A-8404-5412F52B58CB}" type="pres">
      <dgm:prSet presAssocID="{66DDB792-5584-45F7-85E1-296F227EE822}" presName="parTrans" presStyleLbl="sibTrans2D1" presStyleIdx="0" presStyleCnt="6"/>
      <dgm:spPr/>
    </dgm:pt>
    <dgm:pt modelId="{AE27D359-B01F-4A38-88B0-9B7288F15BD7}" type="pres">
      <dgm:prSet presAssocID="{66DDB792-5584-45F7-85E1-296F227EE822}" presName="connectorText" presStyleLbl="sibTrans2D1" presStyleIdx="0" presStyleCnt="6"/>
      <dgm:spPr/>
    </dgm:pt>
    <dgm:pt modelId="{51A974A4-3BCE-46AE-B244-23D39DB5042B}" type="pres">
      <dgm:prSet presAssocID="{D94E3210-F243-4E0B-B318-055D75303DF2}" presName="node" presStyleLbl="node1" presStyleIdx="0" presStyleCnt="6">
        <dgm:presLayoutVars>
          <dgm:bulletEnabled val="1"/>
        </dgm:presLayoutVars>
      </dgm:prSet>
      <dgm:spPr/>
    </dgm:pt>
    <dgm:pt modelId="{6E392EDE-F917-44FE-9B93-D45C88397FD4}" type="pres">
      <dgm:prSet presAssocID="{4D7C0F2E-4752-4BC8-B001-AB2C8BC8524F}" presName="parTrans" presStyleLbl="sibTrans2D1" presStyleIdx="1" presStyleCnt="6"/>
      <dgm:spPr/>
    </dgm:pt>
    <dgm:pt modelId="{DDE35313-6024-46C1-8617-865876CABEE0}" type="pres">
      <dgm:prSet presAssocID="{4D7C0F2E-4752-4BC8-B001-AB2C8BC8524F}" presName="connectorText" presStyleLbl="sibTrans2D1" presStyleIdx="1" presStyleCnt="6"/>
      <dgm:spPr/>
    </dgm:pt>
    <dgm:pt modelId="{6C379757-CE20-4C18-B375-E2F31CB72EC3}" type="pres">
      <dgm:prSet presAssocID="{A92F1F4D-30BA-460F-8C9C-FFDFEE16DCBB}" presName="node" presStyleLbl="node1" presStyleIdx="1" presStyleCnt="6">
        <dgm:presLayoutVars>
          <dgm:bulletEnabled val="1"/>
        </dgm:presLayoutVars>
      </dgm:prSet>
      <dgm:spPr/>
    </dgm:pt>
    <dgm:pt modelId="{47539C36-F71D-4470-B54D-299D90CC34BC}" type="pres">
      <dgm:prSet presAssocID="{CDF10E6C-800D-4579-8989-71C80847DB94}" presName="parTrans" presStyleLbl="sibTrans2D1" presStyleIdx="2" presStyleCnt="6"/>
      <dgm:spPr/>
    </dgm:pt>
    <dgm:pt modelId="{931AD8D2-0CA4-442D-B523-9D34CF9111DD}" type="pres">
      <dgm:prSet presAssocID="{CDF10E6C-800D-4579-8989-71C80847DB94}" presName="connectorText" presStyleLbl="sibTrans2D1" presStyleIdx="2" presStyleCnt="6"/>
      <dgm:spPr/>
    </dgm:pt>
    <dgm:pt modelId="{3F1148E5-394B-4986-9730-61142BB212FD}" type="pres">
      <dgm:prSet presAssocID="{1509856A-C85A-4C54-80D9-B45367AE5B38}" presName="node" presStyleLbl="node1" presStyleIdx="2" presStyleCnt="6">
        <dgm:presLayoutVars>
          <dgm:bulletEnabled val="1"/>
        </dgm:presLayoutVars>
      </dgm:prSet>
      <dgm:spPr/>
    </dgm:pt>
    <dgm:pt modelId="{39F5C46A-7887-42E5-8A0A-86512BE9CA2D}" type="pres">
      <dgm:prSet presAssocID="{19502EEC-224C-45F1-B4C4-F48377EF4CF9}" presName="parTrans" presStyleLbl="sibTrans2D1" presStyleIdx="3" presStyleCnt="6"/>
      <dgm:spPr/>
    </dgm:pt>
    <dgm:pt modelId="{41A7E6D7-87CD-4DCA-B1B0-2130F816A494}" type="pres">
      <dgm:prSet presAssocID="{19502EEC-224C-45F1-B4C4-F48377EF4CF9}" presName="connectorText" presStyleLbl="sibTrans2D1" presStyleIdx="3" presStyleCnt="6"/>
      <dgm:spPr/>
    </dgm:pt>
    <dgm:pt modelId="{AF28ED2D-D177-4773-8B3B-C7BAC57FED73}" type="pres">
      <dgm:prSet presAssocID="{58B933A0-CDE9-46FE-8762-92F616D8DCFF}" presName="node" presStyleLbl="node1" presStyleIdx="3" presStyleCnt="6">
        <dgm:presLayoutVars>
          <dgm:bulletEnabled val="1"/>
        </dgm:presLayoutVars>
      </dgm:prSet>
      <dgm:spPr/>
    </dgm:pt>
    <dgm:pt modelId="{CDCE3C07-7603-4946-9A90-E1CC0AD5E88E}" type="pres">
      <dgm:prSet presAssocID="{2ECDB70B-1B14-498C-A13A-6F64EDB213D6}" presName="parTrans" presStyleLbl="sibTrans2D1" presStyleIdx="4" presStyleCnt="6"/>
      <dgm:spPr/>
    </dgm:pt>
    <dgm:pt modelId="{E4ADC802-F168-4E90-8D0E-7D02AA932E2A}" type="pres">
      <dgm:prSet presAssocID="{2ECDB70B-1B14-498C-A13A-6F64EDB213D6}" presName="connectorText" presStyleLbl="sibTrans2D1" presStyleIdx="4" presStyleCnt="6"/>
      <dgm:spPr/>
    </dgm:pt>
    <dgm:pt modelId="{DC514CDA-A58C-4DDF-8E71-DE29DDEB19F4}" type="pres">
      <dgm:prSet presAssocID="{B4DF6A2E-442E-4CE7-B23D-895C3E9384EE}" presName="node" presStyleLbl="node1" presStyleIdx="4" presStyleCnt="6">
        <dgm:presLayoutVars>
          <dgm:bulletEnabled val="1"/>
        </dgm:presLayoutVars>
      </dgm:prSet>
      <dgm:spPr/>
    </dgm:pt>
    <dgm:pt modelId="{F39F073F-148C-484C-9219-96E115D552D6}" type="pres">
      <dgm:prSet presAssocID="{6646F380-566F-4E8F-A4E4-15AE88727AE7}" presName="parTrans" presStyleLbl="sibTrans2D1" presStyleIdx="5" presStyleCnt="6"/>
      <dgm:spPr/>
    </dgm:pt>
    <dgm:pt modelId="{F158AAE5-9FE5-40DD-9CDB-73E369EF79A6}" type="pres">
      <dgm:prSet presAssocID="{6646F380-566F-4E8F-A4E4-15AE88727AE7}" presName="connectorText" presStyleLbl="sibTrans2D1" presStyleIdx="5" presStyleCnt="6"/>
      <dgm:spPr/>
    </dgm:pt>
    <dgm:pt modelId="{20B4821D-A4FD-4E23-A0B0-CAEEA3F17791}" type="pres">
      <dgm:prSet presAssocID="{250E792B-BAC3-4466-A08E-8BCDCF9A5315}" presName="node" presStyleLbl="node1" presStyleIdx="5" presStyleCnt="6">
        <dgm:presLayoutVars>
          <dgm:bulletEnabled val="1"/>
        </dgm:presLayoutVars>
      </dgm:prSet>
      <dgm:spPr/>
    </dgm:pt>
  </dgm:ptLst>
  <dgm:cxnLst>
    <dgm:cxn modelId="{CF4ED613-EDEE-4A1E-92E2-542E53D55A4F}" type="presOf" srcId="{1509856A-C85A-4C54-80D9-B45367AE5B38}" destId="{3F1148E5-394B-4986-9730-61142BB212FD}" srcOrd="0" destOrd="0" presId="urn:microsoft.com/office/officeart/2005/8/layout/radial5"/>
    <dgm:cxn modelId="{A73E0D14-7C36-42DD-981D-72393B812B09}" srcId="{F75CA3A6-E927-4FFD-869F-21EE3A1DE559}" destId="{1683E245-1634-4244-8064-6505354BE920}" srcOrd="0" destOrd="0" parTransId="{68569D09-CC3E-431B-A9B3-CC48FA46CEFF}" sibTransId="{C2475EDD-95C9-4A80-8E22-1D7638DCED64}"/>
    <dgm:cxn modelId="{D3A30F14-1786-445D-B4A5-537BC0CDB992}" srcId="{1683E245-1634-4244-8064-6505354BE920}" destId="{250E792B-BAC3-4466-A08E-8BCDCF9A5315}" srcOrd="5" destOrd="0" parTransId="{6646F380-566F-4E8F-A4E4-15AE88727AE7}" sibTransId="{D2604F41-84E9-4412-B9D0-975B8E9FC77F}"/>
    <dgm:cxn modelId="{D06D9415-42C8-4730-A998-9038075A157B}" type="presOf" srcId="{A92F1F4D-30BA-460F-8C9C-FFDFEE16DCBB}" destId="{6C379757-CE20-4C18-B375-E2F31CB72EC3}" srcOrd="0" destOrd="0" presId="urn:microsoft.com/office/officeart/2005/8/layout/radial5"/>
    <dgm:cxn modelId="{8EA2DB2A-2EBA-44F0-850F-AD84D790E685}" type="presOf" srcId="{58B933A0-CDE9-46FE-8762-92F616D8DCFF}" destId="{AF28ED2D-D177-4773-8B3B-C7BAC57FED73}" srcOrd="0" destOrd="0" presId="urn:microsoft.com/office/officeart/2005/8/layout/radial5"/>
    <dgm:cxn modelId="{EE00F83E-862F-485D-9399-CC313BAC011D}" srcId="{1683E245-1634-4244-8064-6505354BE920}" destId="{D94E3210-F243-4E0B-B318-055D75303DF2}" srcOrd="0" destOrd="0" parTransId="{66DDB792-5584-45F7-85E1-296F227EE822}" sibTransId="{5B016103-276D-4D9A-BC0F-7BB5F9F7BCD4}"/>
    <dgm:cxn modelId="{5370B843-90BC-4D6F-8E9B-73508CAC9483}" type="presOf" srcId="{6646F380-566F-4E8F-A4E4-15AE88727AE7}" destId="{F39F073F-148C-484C-9219-96E115D552D6}" srcOrd="0" destOrd="0" presId="urn:microsoft.com/office/officeart/2005/8/layout/radial5"/>
    <dgm:cxn modelId="{EACAEB4A-269F-4A28-BFA8-3E0A2F506B6A}" type="presOf" srcId="{4D7C0F2E-4752-4BC8-B001-AB2C8BC8524F}" destId="{6E392EDE-F917-44FE-9B93-D45C88397FD4}" srcOrd="0" destOrd="0" presId="urn:microsoft.com/office/officeart/2005/8/layout/radial5"/>
    <dgm:cxn modelId="{78F69575-81D7-4EEE-A3CB-ED58D774A490}" type="presOf" srcId="{B4DF6A2E-442E-4CE7-B23D-895C3E9384EE}" destId="{DC514CDA-A58C-4DDF-8E71-DE29DDEB19F4}" srcOrd="0" destOrd="0" presId="urn:microsoft.com/office/officeart/2005/8/layout/radial5"/>
    <dgm:cxn modelId="{B683A476-54CC-4BF3-8C4C-8046A872A9A8}" type="presOf" srcId="{D94E3210-F243-4E0B-B318-055D75303DF2}" destId="{51A974A4-3BCE-46AE-B244-23D39DB5042B}" srcOrd="0" destOrd="0" presId="urn:microsoft.com/office/officeart/2005/8/layout/radial5"/>
    <dgm:cxn modelId="{DF933E58-F0C6-4586-9213-651E0F84DFB0}" srcId="{1683E245-1634-4244-8064-6505354BE920}" destId="{B4DF6A2E-442E-4CE7-B23D-895C3E9384EE}" srcOrd="4" destOrd="0" parTransId="{2ECDB70B-1B14-498C-A13A-6F64EDB213D6}" sibTransId="{258D3FED-2120-4CF6-A309-6FD23E25AEB0}"/>
    <dgm:cxn modelId="{092FF778-D62F-462D-A7C6-739CBFE37FFD}" type="presOf" srcId="{250E792B-BAC3-4466-A08E-8BCDCF9A5315}" destId="{20B4821D-A4FD-4E23-A0B0-CAEEA3F17791}" srcOrd="0" destOrd="0" presId="urn:microsoft.com/office/officeart/2005/8/layout/radial5"/>
    <dgm:cxn modelId="{B241BF7D-B6FD-496C-BD98-544D7E55AC4A}" type="presOf" srcId="{CDF10E6C-800D-4579-8989-71C80847DB94}" destId="{931AD8D2-0CA4-442D-B523-9D34CF9111DD}" srcOrd="1" destOrd="0" presId="urn:microsoft.com/office/officeart/2005/8/layout/radial5"/>
    <dgm:cxn modelId="{1AE1837E-A96C-490A-BA54-7F4B44A8EEE0}" srcId="{1683E245-1634-4244-8064-6505354BE920}" destId="{1509856A-C85A-4C54-80D9-B45367AE5B38}" srcOrd="2" destOrd="0" parTransId="{CDF10E6C-800D-4579-8989-71C80847DB94}" sibTransId="{DC4A9DAD-E48F-4321-8CFA-90CE098B91AC}"/>
    <dgm:cxn modelId="{CF542F8A-62F9-4D5E-A752-2943B4607EED}" type="presOf" srcId="{CDF10E6C-800D-4579-8989-71C80847DB94}" destId="{47539C36-F71D-4470-B54D-299D90CC34BC}" srcOrd="0" destOrd="0" presId="urn:microsoft.com/office/officeart/2005/8/layout/radial5"/>
    <dgm:cxn modelId="{7782E28E-97FB-4577-9E56-EF4D423B2999}" type="presOf" srcId="{4D7C0F2E-4752-4BC8-B001-AB2C8BC8524F}" destId="{DDE35313-6024-46C1-8617-865876CABEE0}" srcOrd="1" destOrd="0" presId="urn:microsoft.com/office/officeart/2005/8/layout/radial5"/>
    <dgm:cxn modelId="{E1450895-5927-4C2A-BC90-9A421A757E14}" type="presOf" srcId="{F75CA3A6-E927-4FFD-869F-21EE3A1DE559}" destId="{9A3D527E-E388-44BD-9065-3EEF296608B9}" srcOrd="0" destOrd="0" presId="urn:microsoft.com/office/officeart/2005/8/layout/radial5"/>
    <dgm:cxn modelId="{5173369E-824F-4CAB-941D-FEBB40F1A0BB}" srcId="{1683E245-1634-4244-8064-6505354BE920}" destId="{58B933A0-CDE9-46FE-8762-92F616D8DCFF}" srcOrd="3" destOrd="0" parTransId="{19502EEC-224C-45F1-B4C4-F48377EF4CF9}" sibTransId="{0FCFD8C2-8F7A-44C3-9009-5DA93DC5998F}"/>
    <dgm:cxn modelId="{932E7CA7-EFB6-472C-A6E8-4027E5D91218}" type="presOf" srcId="{19502EEC-224C-45F1-B4C4-F48377EF4CF9}" destId="{39F5C46A-7887-42E5-8A0A-86512BE9CA2D}" srcOrd="0" destOrd="0" presId="urn:microsoft.com/office/officeart/2005/8/layout/radial5"/>
    <dgm:cxn modelId="{282F9EB9-ED14-4B2D-A818-D5CD68F173D4}" type="presOf" srcId="{19502EEC-224C-45F1-B4C4-F48377EF4CF9}" destId="{41A7E6D7-87CD-4DCA-B1B0-2130F816A494}" srcOrd="1" destOrd="0" presId="urn:microsoft.com/office/officeart/2005/8/layout/radial5"/>
    <dgm:cxn modelId="{3B0D71C6-C49D-4A02-A4ED-65522ACE6068}" type="presOf" srcId="{6646F380-566F-4E8F-A4E4-15AE88727AE7}" destId="{F158AAE5-9FE5-40DD-9CDB-73E369EF79A6}" srcOrd="1" destOrd="0" presId="urn:microsoft.com/office/officeart/2005/8/layout/radial5"/>
    <dgm:cxn modelId="{D9813BDE-4003-43EA-8299-ACE2D1442E42}" type="presOf" srcId="{2ECDB70B-1B14-498C-A13A-6F64EDB213D6}" destId="{E4ADC802-F168-4E90-8D0E-7D02AA932E2A}" srcOrd="1" destOrd="0" presId="urn:microsoft.com/office/officeart/2005/8/layout/radial5"/>
    <dgm:cxn modelId="{54873EEB-759F-45D1-B117-C2216F79F41D}" type="presOf" srcId="{66DDB792-5584-45F7-85E1-296F227EE822}" destId="{C5D8F625-0B88-400A-8404-5412F52B58CB}" srcOrd="0" destOrd="0" presId="urn:microsoft.com/office/officeart/2005/8/layout/radial5"/>
    <dgm:cxn modelId="{7B673FEC-B897-4809-B508-9D88520D1603}" type="presOf" srcId="{2ECDB70B-1B14-498C-A13A-6F64EDB213D6}" destId="{CDCE3C07-7603-4946-9A90-E1CC0AD5E88E}" srcOrd="0" destOrd="0" presId="urn:microsoft.com/office/officeart/2005/8/layout/radial5"/>
    <dgm:cxn modelId="{D5011CF7-6417-4EE8-80EE-56D00F8EB553}" type="presOf" srcId="{66DDB792-5584-45F7-85E1-296F227EE822}" destId="{AE27D359-B01F-4A38-88B0-9B7288F15BD7}" srcOrd="1" destOrd="0" presId="urn:microsoft.com/office/officeart/2005/8/layout/radial5"/>
    <dgm:cxn modelId="{50CDFEF7-077B-47A1-AB34-92170BF347AC}" type="presOf" srcId="{1683E245-1634-4244-8064-6505354BE920}" destId="{361D313C-7896-4C11-9212-5B93D6941753}" srcOrd="0" destOrd="0" presId="urn:microsoft.com/office/officeart/2005/8/layout/radial5"/>
    <dgm:cxn modelId="{49C10EFD-6592-47BD-AD2E-758F66F8FD4E}" srcId="{1683E245-1634-4244-8064-6505354BE920}" destId="{A92F1F4D-30BA-460F-8C9C-FFDFEE16DCBB}" srcOrd="1" destOrd="0" parTransId="{4D7C0F2E-4752-4BC8-B001-AB2C8BC8524F}" sibTransId="{C7577734-1BAA-4CAC-ACFA-30467405875C}"/>
    <dgm:cxn modelId="{1E583AF8-9160-4434-AA5A-9B6CE6D0610E}" type="presParOf" srcId="{9A3D527E-E388-44BD-9065-3EEF296608B9}" destId="{361D313C-7896-4C11-9212-5B93D6941753}" srcOrd="0" destOrd="0" presId="urn:microsoft.com/office/officeart/2005/8/layout/radial5"/>
    <dgm:cxn modelId="{EBF3AC5D-6739-48CD-BE87-D8619425FDCA}" type="presParOf" srcId="{9A3D527E-E388-44BD-9065-3EEF296608B9}" destId="{C5D8F625-0B88-400A-8404-5412F52B58CB}" srcOrd="1" destOrd="0" presId="urn:microsoft.com/office/officeart/2005/8/layout/radial5"/>
    <dgm:cxn modelId="{8579F96D-46AE-4CCD-9E91-5D01F0FC1CF0}" type="presParOf" srcId="{C5D8F625-0B88-400A-8404-5412F52B58CB}" destId="{AE27D359-B01F-4A38-88B0-9B7288F15BD7}" srcOrd="0" destOrd="0" presId="urn:microsoft.com/office/officeart/2005/8/layout/radial5"/>
    <dgm:cxn modelId="{069282D9-03E0-4FCF-AB29-0EE1C67DB9BA}" type="presParOf" srcId="{9A3D527E-E388-44BD-9065-3EEF296608B9}" destId="{51A974A4-3BCE-46AE-B244-23D39DB5042B}" srcOrd="2" destOrd="0" presId="urn:microsoft.com/office/officeart/2005/8/layout/radial5"/>
    <dgm:cxn modelId="{5239D98C-2FB4-4539-8D6B-E342A4670E48}" type="presParOf" srcId="{9A3D527E-E388-44BD-9065-3EEF296608B9}" destId="{6E392EDE-F917-44FE-9B93-D45C88397FD4}" srcOrd="3" destOrd="0" presId="urn:microsoft.com/office/officeart/2005/8/layout/radial5"/>
    <dgm:cxn modelId="{3B52EE30-EDA3-4FFB-84CC-0C2A03137B6C}" type="presParOf" srcId="{6E392EDE-F917-44FE-9B93-D45C88397FD4}" destId="{DDE35313-6024-46C1-8617-865876CABEE0}" srcOrd="0" destOrd="0" presId="urn:microsoft.com/office/officeart/2005/8/layout/radial5"/>
    <dgm:cxn modelId="{C1A961D6-4C6C-436D-99FD-C90A17B8322F}" type="presParOf" srcId="{9A3D527E-E388-44BD-9065-3EEF296608B9}" destId="{6C379757-CE20-4C18-B375-E2F31CB72EC3}" srcOrd="4" destOrd="0" presId="urn:microsoft.com/office/officeart/2005/8/layout/radial5"/>
    <dgm:cxn modelId="{87C84F50-65E2-4D02-97F3-3FB301772E03}" type="presParOf" srcId="{9A3D527E-E388-44BD-9065-3EEF296608B9}" destId="{47539C36-F71D-4470-B54D-299D90CC34BC}" srcOrd="5" destOrd="0" presId="urn:microsoft.com/office/officeart/2005/8/layout/radial5"/>
    <dgm:cxn modelId="{EA03E51A-E9AB-460F-A5CC-8A4A65EC272E}" type="presParOf" srcId="{47539C36-F71D-4470-B54D-299D90CC34BC}" destId="{931AD8D2-0CA4-442D-B523-9D34CF9111DD}" srcOrd="0" destOrd="0" presId="urn:microsoft.com/office/officeart/2005/8/layout/radial5"/>
    <dgm:cxn modelId="{F8A8E082-1503-4C20-BE81-862D4DD1F0EC}" type="presParOf" srcId="{9A3D527E-E388-44BD-9065-3EEF296608B9}" destId="{3F1148E5-394B-4986-9730-61142BB212FD}" srcOrd="6" destOrd="0" presId="urn:microsoft.com/office/officeart/2005/8/layout/radial5"/>
    <dgm:cxn modelId="{F6E47445-193C-449A-B728-9977A8A96588}" type="presParOf" srcId="{9A3D527E-E388-44BD-9065-3EEF296608B9}" destId="{39F5C46A-7887-42E5-8A0A-86512BE9CA2D}" srcOrd="7" destOrd="0" presId="urn:microsoft.com/office/officeart/2005/8/layout/radial5"/>
    <dgm:cxn modelId="{F3FF1BAF-6C35-4C18-9735-405510A88EAC}" type="presParOf" srcId="{39F5C46A-7887-42E5-8A0A-86512BE9CA2D}" destId="{41A7E6D7-87CD-4DCA-B1B0-2130F816A494}" srcOrd="0" destOrd="0" presId="urn:microsoft.com/office/officeart/2005/8/layout/radial5"/>
    <dgm:cxn modelId="{E7B68EAE-829D-446B-B21B-36119EAA0456}" type="presParOf" srcId="{9A3D527E-E388-44BD-9065-3EEF296608B9}" destId="{AF28ED2D-D177-4773-8B3B-C7BAC57FED73}" srcOrd="8" destOrd="0" presId="urn:microsoft.com/office/officeart/2005/8/layout/radial5"/>
    <dgm:cxn modelId="{83DE9092-1996-4CBB-94D6-47223F2BAF2E}" type="presParOf" srcId="{9A3D527E-E388-44BD-9065-3EEF296608B9}" destId="{CDCE3C07-7603-4946-9A90-E1CC0AD5E88E}" srcOrd="9" destOrd="0" presId="urn:microsoft.com/office/officeart/2005/8/layout/radial5"/>
    <dgm:cxn modelId="{83352BDA-7F1E-456E-A6C2-EA4D90C15A02}" type="presParOf" srcId="{CDCE3C07-7603-4946-9A90-E1CC0AD5E88E}" destId="{E4ADC802-F168-4E90-8D0E-7D02AA932E2A}" srcOrd="0" destOrd="0" presId="urn:microsoft.com/office/officeart/2005/8/layout/radial5"/>
    <dgm:cxn modelId="{AF683611-C3B0-4F2F-A5F6-3F71C1D38C12}" type="presParOf" srcId="{9A3D527E-E388-44BD-9065-3EEF296608B9}" destId="{DC514CDA-A58C-4DDF-8E71-DE29DDEB19F4}" srcOrd="10" destOrd="0" presId="urn:microsoft.com/office/officeart/2005/8/layout/radial5"/>
    <dgm:cxn modelId="{51C31451-D6E3-4E50-BAE1-B4CE17CE132C}" type="presParOf" srcId="{9A3D527E-E388-44BD-9065-3EEF296608B9}" destId="{F39F073F-148C-484C-9219-96E115D552D6}" srcOrd="11" destOrd="0" presId="urn:microsoft.com/office/officeart/2005/8/layout/radial5"/>
    <dgm:cxn modelId="{E5583544-3DD3-4163-9017-21E34A0DD41F}" type="presParOf" srcId="{F39F073F-148C-484C-9219-96E115D552D6}" destId="{F158AAE5-9FE5-40DD-9CDB-73E369EF79A6}" srcOrd="0" destOrd="0" presId="urn:microsoft.com/office/officeart/2005/8/layout/radial5"/>
    <dgm:cxn modelId="{67A6DD28-836D-4854-BAA1-55AE13BD4662}" type="presParOf" srcId="{9A3D527E-E388-44BD-9065-3EEF296608B9}" destId="{20B4821D-A4FD-4E23-A0B0-CAEEA3F17791}" srcOrd="12"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DDFD936-8CD4-46AC-9529-21CCD8972D91}" type="doc">
      <dgm:prSet loTypeId="urn:microsoft.com/office/officeart/2005/8/layout/process4" loCatId="list" qsTypeId="urn:microsoft.com/office/officeart/2005/8/quickstyle/3d3" qsCatId="3D" csTypeId="urn:microsoft.com/office/officeart/2005/8/colors/accent1_2" csCatId="accent1" phldr="1"/>
      <dgm:spPr/>
      <dgm:t>
        <a:bodyPr/>
        <a:lstStyle/>
        <a:p>
          <a:endParaRPr lang="en-IN"/>
        </a:p>
      </dgm:t>
    </dgm:pt>
    <dgm:pt modelId="{F2294354-D463-4202-91F8-341CFC9B1582}">
      <dgm:prSet phldrT="[Text]" phldr="0"/>
      <dgm:spPr/>
      <dgm:t>
        <a:bodyPr/>
        <a:lstStyle/>
        <a:p>
          <a:r>
            <a:rPr lang="en-IN" b="1" dirty="0"/>
            <a:t>Safety &amp; Governance Impact</a:t>
          </a:r>
        </a:p>
      </dgm:t>
    </dgm:pt>
    <dgm:pt modelId="{02EF54EF-5D30-4454-A2C0-BB8F6EDE97B0}" type="parTrans" cxnId="{17C58A13-DB40-4794-9842-E20DBD7B40F6}">
      <dgm:prSet/>
      <dgm:spPr/>
      <dgm:t>
        <a:bodyPr/>
        <a:lstStyle/>
        <a:p>
          <a:endParaRPr lang="en-IN"/>
        </a:p>
      </dgm:t>
    </dgm:pt>
    <dgm:pt modelId="{65849D55-E47C-44A5-A052-B8EFA74659E9}" type="sibTrans" cxnId="{17C58A13-DB40-4794-9842-E20DBD7B40F6}">
      <dgm:prSet/>
      <dgm:spPr/>
      <dgm:t>
        <a:bodyPr/>
        <a:lstStyle/>
        <a:p>
          <a:endParaRPr lang="en-IN"/>
        </a:p>
      </dgm:t>
    </dgm:pt>
    <dgm:pt modelId="{96CED045-DF3E-4C8F-B198-44F73D47D118}">
      <dgm:prSet phldrT="[Text]"/>
      <dgm:spPr/>
      <dgm:t>
        <a:bodyPr/>
        <a:lstStyle/>
        <a:p>
          <a:r>
            <a:rPr lang="en-US" b="1" dirty="0"/>
            <a:t>Safety compromised through manipulated or selective enforcement</a:t>
          </a:r>
          <a:endParaRPr lang="en-IN" b="1" dirty="0"/>
        </a:p>
      </dgm:t>
    </dgm:pt>
    <dgm:pt modelId="{77128896-ED98-4EB8-91B1-F3654B72FC7F}" type="parTrans" cxnId="{105B9AF1-8AB1-4760-A11B-67624CB5B6FE}">
      <dgm:prSet/>
      <dgm:spPr/>
      <dgm:t>
        <a:bodyPr/>
        <a:lstStyle/>
        <a:p>
          <a:endParaRPr lang="en-IN"/>
        </a:p>
      </dgm:t>
    </dgm:pt>
    <dgm:pt modelId="{DACFECEC-C4D9-485F-B722-A6CB87C4D9AD}" type="sibTrans" cxnId="{105B9AF1-8AB1-4760-A11B-67624CB5B6FE}">
      <dgm:prSet/>
      <dgm:spPr/>
      <dgm:t>
        <a:bodyPr/>
        <a:lstStyle/>
        <a:p>
          <a:endParaRPr lang="en-IN"/>
        </a:p>
      </dgm:t>
    </dgm:pt>
    <dgm:pt modelId="{B2982959-DC30-490E-A8E3-73A17AD6DD3F}">
      <dgm:prSet phldrT="[Text]"/>
      <dgm:spPr/>
      <dgm:t>
        <a:bodyPr/>
        <a:lstStyle/>
        <a:p>
          <a:pPr>
            <a:buNone/>
          </a:pPr>
          <a:r>
            <a:rPr lang="en-US" b="1" dirty="0"/>
            <a:t>Uneven application of Port State Control undermines Regulatory capability</a:t>
          </a:r>
          <a:endParaRPr lang="en-IN" b="1" dirty="0"/>
        </a:p>
      </dgm:t>
    </dgm:pt>
    <dgm:pt modelId="{DF08E98B-9DA7-4DD8-BC23-A66F47914623}" type="parTrans" cxnId="{5BEC46CB-338B-4459-80C0-FDA55459857F}">
      <dgm:prSet/>
      <dgm:spPr/>
      <dgm:t>
        <a:bodyPr/>
        <a:lstStyle/>
        <a:p>
          <a:endParaRPr lang="en-IN"/>
        </a:p>
      </dgm:t>
    </dgm:pt>
    <dgm:pt modelId="{AF34D88A-4350-4FDE-A4FB-82115277C7DA}" type="sibTrans" cxnId="{5BEC46CB-338B-4459-80C0-FDA55459857F}">
      <dgm:prSet/>
      <dgm:spPr/>
      <dgm:t>
        <a:bodyPr/>
        <a:lstStyle/>
        <a:p>
          <a:endParaRPr lang="en-IN"/>
        </a:p>
      </dgm:t>
    </dgm:pt>
    <dgm:pt modelId="{7AE4B25B-FDDD-4FC5-9245-7BA35DF6778C}">
      <dgm:prSet phldrT="[Text]"/>
      <dgm:spPr/>
      <dgm:t>
        <a:bodyPr/>
        <a:lstStyle/>
        <a:p>
          <a:r>
            <a:rPr lang="en-IN" b="1" dirty="0"/>
            <a:t>Human and Operational Impact</a:t>
          </a:r>
        </a:p>
      </dgm:t>
    </dgm:pt>
    <dgm:pt modelId="{AAD0D572-6E6D-4236-AB90-7C6E21697D74}" type="parTrans" cxnId="{9CFECA29-E837-42DB-8CC6-C181718E5391}">
      <dgm:prSet/>
      <dgm:spPr/>
      <dgm:t>
        <a:bodyPr/>
        <a:lstStyle/>
        <a:p>
          <a:endParaRPr lang="en-IN"/>
        </a:p>
      </dgm:t>
    </dgm:pt>
    <dgm:pt modelId="{BE240E3D-BDD5-444B-A20F-AA2F606CBB57}" type="sibTrans" cxnId="{9CFECA29-E837-42DB-8CC6-C181718E5391}">
      <dgm:prSet/>
      <dgm:spPr/>
      <dgm:t>
        <a:bodyPr/>
        <a:lstStyle/>
        <a:p>
          <a:endParaRPr lang="en-IN"/>
        </a:p>
      </dgm:t>
    </dgm:pt>
    <dgm:pt modelId="{3AFC9059-18F2-4999-8702-30B8CC6F1766}">
      <dgm:prSet phldrT="[Text]"/>
      <dgm:spPr/>
      <dgm:t>
        <a:bodyPr/>
        <a:lstStyle/>
        <a:p>
          <a:r>
            <a:rPr lang="en-US" b="1" dirty="0"/>
            <a:t>Mental stress, harassment and loss of dignity for seafarers</a:t>
          </a:r>
          <a:endParaRPr lang="en-IN" b="1" dirty="0"/>
        </a:p>
      </dgm:t>
    </dgm:pt>
    <dgm:pt modelId="{EF461CC6-9E1C-4459-AB4A-EF76105DAB9C}" type="parTrans" cxnId="{6B3A6D55-0C08-44F2-9C2F-5EE205CBD277}">
      <dgm:prSet/>
      <dgm:spPr/>
      <dgm:t>
        <a:bodyPr/>
        <a:lstStyle/>
        <a:p>
          <a:endParaRPr lang="en-IN"/>
        </a:p>
      </dgm:t>
    </dgm:pt>
    <dgm:pt modelId="{67F63941-79CD-44C8-97E0-339E5DC3339B}" type="sibTrans" cxnId="{6B3A6D55-0C08-44F2-9C2F-5EE205CBD277}">
      <dgm:prSet/>
      <dgm:spPr/>
      <dgm:t>
        <a:bodyPr/>
        <a:lstStyle/>
        <a:p>
          <a:endParaRPr lang="en-IN"/>
        </a:p>
      </dgm:t>
    </dgm:pt>
    <dgm:pt modelId="{8EE5E12B-32B1-496C-85A1-827B6DA67109}">
      <dgm:prSet phldrT="[Text]"/>
      <dgm:spPr/>
      <dgm:t>
        <a:bodyPr/>
        <a:lstStyle/>
        <a:p>
          <a:r>
            <a:rPr lang="en-US" b="1" dirty="0"/>
            <a:t>Increased costs, delays and operational uncertainty for ship operators</a:t>
          </a:r>
          <a:endParaRPr lang="en-IN" b="1" dirty="0"/>
        </a:p>
      </dgm:t>
    </dgm:pt>
    <dgm:pt modelId="{90D51D1C-674A-4009-93FA-0D96FBED0095}" type="parTrans" cxnId="{FF93A285-8E81-4B2E-BB49-E6F4E7C43FCD}">
      <dgm:prSet/>
      <dgm:spPr/>
      <dgm:t>
        <a:bodyPr/>
        <a:lstStyle/>
        <a:p>
          <a:endParaRPr lang="en-IN"/>
        </a:p>
      </dgm:t>
    </dgm:pt>
    <dgm:pt modelId="{697597BE-C240-4E3D-8555-97B3079D462A}" type="sibTrans" cxnId="{FF93A285-8E81-4B2E-BB49-E6F4E7C43FCD}">
      <dgm:prSet/>
      <dgm:spPr/>
      <dgm:t>
        <a:bodyPr/>
        <a:lstStyle/>
        <a:p>
          <a:endParaRPr lang="en-IN"/>
        </a:p>
      </dgm:t>
    </dgm:pt>
    <dgm:pt modelId="{BFC6A1D4-A692-4FF8-832E-8715192655C7}">
      <dgm:prSet phldrT="[Text]"/>
      <dgm:spPr/>
      <dgm:t>
        <a:bodyPr/>
        <a:lstStyle/>
        <a:p>
          <a:r>
            <a:rPr lang="en-IN" b="1" dirty="0"/>
            <a:t>Reputational &amp; Security Impact</a:t>
          </a:r>
        </a:p>
      </dgm:t>
    </dgm:pt>
    <dgm:pt modelId="{E2215806-B6EC-4E35-B962-E4AAC735C527}" type="parTrans" cxnId="{2EB48AC3-71E8-48D6-A47A-D73797D180EF}">
      <dgm:prSet/>
      <dgm:spPr/>
      <dgm:t>
        <a:bodyPr/>
        <a:lstStyle/>
        <a:p>
          <a:endParaRPr lang="en-IN"/>
        </a:p>
      </dgm:t>
    </dgm:pt>
    <dgm:pt modelId="{35003ECB-1011-4DF9-881C-762294789915}" type="sibTrans" cxnId="{2EB48AC3-71E8-48D6-A47A-D73797D180EF}">
      <dgm:prSet/>
      <dgm:spPr/>
      <dgm:t>
        <a:bodyPr/>
        <a:lstStyle/>
        <a:p>
          <a:endParaRPr lang="en-IN"/>
        </a:p>
      </dgm:t>
    </dgm:pt>
    <dgm:pt modelId="{76069026-E104-4486-B3EA-DE68069C5538}">
      <dgm:prSet phldrT="[Text]"/>
      <dgm:spPr/>
      <dgm:t>
        <a:bodyPr/>
        <a:lstStyle/>
        <a:p>
          <a:r>
            <a:rPr lang="en-US" b="1" dirty="0"/>
            <a:t>Erosion of trust in Indian port systems</a:t>
          </a:r>
          <a:endParaRPr lang="en-IN" b="1" dirty="0"/>
        </a:p>
      </dgm:t>
    </dgm:pt>
    <dgm:pt modelId="{1921684B-6599-4F7E-8040-14E6896CD5E0}" type="parTrans" cxnId="{A51A7FAA-97DA-44B0-ADA9-EAEBD6924D89}">
      <dgm:prSet/>
      <dgm:spPr/>
      <dgm:t>
        <a:bodyPr/>
        <a:lstStyle/>
        <a:p>
          <a:endParaRPr lang="en-IN"/>
        </a:p>
      </dgm:t>
    </dgm:pt>
    <dgm:pt modelId="{925ADB73-7E3F-44B1-84EC-F390E6D936F6}" type="sibTrans" cxnId="{A51A7FAA-97DA-44B0-ADA9-EAEBD6924D89}">
      <dgm:prSet/>
      <dgm:spPr/>
      <dgm:t>
        <a:bodyPr/>
        <a:lstStyle/>
        <a:p>
          <a:endParaRPr lang="en-IN"/>
        </a:p>
      </dgm:t>
    </dgm:pt>
    <dgm:pt modelId="{1514912E-F66F-431F-8EF6-F0064C6E0A60}">
      <dgm:prSet phldrT="[Text]"/>
      <dgm:spPr/>
      <dgm:t>
        <a:bodyPr/>
        <a:lstStyle/>
        <a:p>
          <a:r>
            <a:rPr lang="en-US" b="1" dirty="0"/>
            <a:t>Reputational risk to India as a responsible maritime nation</a:t>
          </a:r>
          <a:endParaRPr lang="en-IN" b="1" dirty="0"/>
        </a:p>
      </dgm:t>
    </dgm:pt>
    <dgm:pt modelId="{256CE485-A6E8-4902-BE4A-C5FFE6E4D1C6}" type="parTrans" cxnId="{C509D19E-645D-4B1C-A41B-A3F0B79DE518}">
      <dgm:prSet/>
      <dgm:spPr/>
      <dgm:t>
        <a:bodyPr/>
        <a:lstStyle/>
        <a:p>
          <a:endParaRPr lang="en-IN"/>
        </a:p>
      </dgm:t>
    </dgm:pt>
    <dgm:pt modelId="{3038A344-168A-4BBF-BA3E-91C1B31EDF1C}" type="sibTrans" cxnId="{C509D19E-645D-4B1C-A41B-A3F0B79DE518}">
      <dgm:prSet/>
      <dgm:spPr/>
      <dgm:t>
        <a:bodyPr/>
        <a:lstStyle/>
        <a:p>
          <a:endParaRPr lang="en-IN"/>
        </a:p>
      </dgm:t>
    </dgm:pt>
    <dgm:pt modelId="{E806E2A2-56D1-4DC6-B417-298C0F938F86}">
      <dgm:prSet phldrT="[Text]"/>
      <dgm:spPr/>
      <dgm:t>
        <a:bodyPr/>
        <a:lstStyle/>
        <a:p>
          <a:r>
            <a:rPr lang="en-IN" b="1"/>
            <a:t>Corruption creates systemic vulnarabilities that can be exploited by illicit trafficking and organized crime networks</a:t>
          </a:r>
          <a:endParaRPr lang="en-IN" b="1" dirty="0"/>
        </a:p>
      </dgm:t>
    </dgm:pt>
    <dgm:pt modelId="{95FE028A-EFC6-4D1B-A5E4-441227F227AE}" type="parTrans" cxnId="{46B0BA87-1FC4-4F96-88C2-D739A465EB14}">
      <dgm:prSet/>
      <dgm:spPr/>
      <dgm:t>
        <a:bodyPr/>
        <a:lstStyle/>
        <a:p>
          <a:endParaRPr lang="en-IN"/>
        </a:p>
      </dgm:t>
    </dgm:pt>
    <dgm:pt modelId="{EC7BBA95-1FF1-41E1-A1CA-9922A970C47B}" type="sibTrans" cxnId="{46B0BA87-1FC4-4F96-88C2-D739A465EB14}">
      <dgm:prSet/>
      <dgm:spPr/>
      <dgm:t>
        <a:bodyPr/>
        <a:lstStyle/>
        <a:p>
          <a:endParaRPr lang="en-IN"/>
        </a:p>
      </dgm:t>
    </dgm:pt>
    <dgm:pt modelId="{B36F2BD2-D145-4B62-BA47-B36ABF8346D3}" type="pres">
      <dgm:prSet presAssocID="{3DDFD936-8CD4-46AC-9529-21CCD8972D91}" presName="Name0" presStyleCnt="0">
        <dgm:presLayoutVars>
          <dgm:dir/>
          <dgm:animLvl val="lvl"/>
          <dgm:resizeHandles val="exact"/>
        </dgm:presLayoutVars>
      </dgm:prSet>
      <dgm:spPr/>
    </dgm:pt>
    <dgm:pt modelId="{4BBD6576-A77D-4542-8EFD-F3D0A4270C53}" type="pres">
      <dgm:prSet presAssocID="{BFC6A1D4-A692-4FF8-832E-8715192655C7}" presName="boxAndChildren" presStyleCnt="0"/>
      <dgm:spPr/>
    </dgm:pt>
    <dgm:pt modelId="{840FB5B4-8AAE-47B9-85D3-C87419DD360F}" type="pres">
      <dgm:prSet presAssocID="{BFC6A1D4-A692-4FF8-832E-8715192655C7}" presName="parentTextBox" presStyleLbl="node1" presStyleIdx="0" presStyleCnt="3"/>
      <dgm:spPr/>
    </dgm:pt>
    <dgm:pt modelId="{34D39633-2EB9-4F62-8831-5F18BBE179DA}" type="pres">
      <dgm:prSet presAssocID="{BFC6A1D4-A692-4FF8-832E-8715192655C7}" presName="entireBox" presStyleLbl="node1" presStyleIdx="0" presStyleCnt="3"/>
      <dgm:spPr/>
    </dgm:pt>
    <dgm:pt modelId="{3195F979-BBF7-4AD0-943A-AE7A1959E4F8}" type="pres">
      <dgm:prSet presAssocID="{BFC6A1D4-A692-4FF8-832E-8715192655C7}" presName="descendantBox" presStyleCnt="0"/>
      <dgm:spPr/>
    </dgm:pt>
    <dgm:pt modelId="{7750BC6A-0B2B-4DE2-9413-C90F071CA52F}" type="pres">
      <dgm:prSet presAssocID="{76069026-E104-4486-B3EA-DE68069C5538}" presName="childTextBox" presStyleLbl="fgAccFollowNode1" presStyleIdx="0" presStyleCnt="7">
        <dgm:presLayoutVars>
          <dgm:bulletEnabled val="1"/>
        </dgm:presLayoutVars>
      </dgm:prSet>
      <dgm:spPr/>
    </dgm:pt>
    <dgm:pt modelId="{0CCA3499-3CF1-4B93-A19D-94BBD69C3D16}" type="pres">
      <dgm:prSet presAssocID="{1514912E-F66F-431F-8EF6-F0064C6E0A60}" presName="childTextBox" presStyleLbl="fgAccFollowNode1" presStyleIdx="1" presStyleCnt="7">
        <dgm:presLayoutVars>
          <dgm:bulletEnabled val="1"/>
        </dgm:presLayoutVars>
      </dgm:prSet>
      <dgm:spPr/>
    </dgm:pt>
    <dgm:pt modelId="{A52D91D9-B7A2-4F68-B084-7B8F8A242AD9}" type="pres">
      <dgm:prSet presAssocID="{E806E2A2-56D1-4DC6-B417-298C0F938F86}" presName="childTextBox" presStyleLbl="fgAccFollowNode1" presStyleIdx="2" presStyleCnt="7">
        <dgm:presLayoutVars>
          <dgm:bulletEnabled val="1"/>
        </dgm:presLayoutVars>
      </dgm:prSet>
      <dgm:spPr/>
    </dgm:pt>
    <dgm:pt modelId="{ADD771C5-EAB5-48D8-B075-332019D50D62}" type="pres">
      <dgm:prSet presAssocID="{BE240E3D-BDD5-444B-A20F-AA2F606CBB57}" presName="sp" presStyleCnt="0"/>
      <dgm:spPr/>
    </dgm:pt>
    <dgm:pt modelId="{312FDE2C-8ECB-4835-91E6-1CD129716C5C}" type="pres">
      <dgm:prSet presAssocID="{7AE4B25B-FDDD-4FC5-9245-7BA35DF6778C}" presName="arrowAndChildren" presStyleCnt="0"/>
      <dgm:spPr/>
    </dgm:pt>
    <dgm:pt modelId="{A252737D-CBFF-4A4E-999E-09599DC8B2F3}" type="pres">
      <dgm:prSet presAssocID="{7AE4B25B-FDDD-4FC5-9245-7BA35DF6778C}" presName="parentTextArrow" presStyleLbl="node1" presStyleIdx="0" presStyleCnt="3"/>
      <dgm:spPr/>
    </dgm:pt>
    <dgm:pt modelId="{E4506C01-B76F-4A3A-8EB1-488D7C791748}" type="pres">
      <dgm:prSet presAssocID="{7AE4B25B-FDDD-4FC5-9245-7BA35DF6778C}" presName="arrow" presStyleLbl="node1" presStyleIdx="1" presStyleCnt="3"/>
      <dgm:spPr/>
    </dgm:pt>
    <dgm:pt modelId="{DAE98BB4-FEE4-4D54-9759-F0C5441633D8}" type="pres">
      <dgm:prSet presAssocID="{7AE4B25B-FDDD-4FC5-9245-7BA35DF6778C}" presName="descendantArrow" presStyleCnt="0"/>
      <dgm:spPr/>
    </dgm:pt>
    <dgm:pt modelId="{715E46C1-4F9D-44F9-8011-2F3377A58A1F}" type="pres">
      <dgm:prSet presAssocID="{3AFC9059-18F2-4999-8702-30B8CC6F1766}" presName="childTextArrow" presStyleLbl="fgAccFollowNode1" presStyleIdx="3" presStyleCnt="7">
        <dgm:presLayoutVars>
          <dgm:bulletEnabled val="1"/>
        </dgm:presLayoutVars>
      </dgm:prSet>
      <dgm:spPr/>
    </dgm:pt>
    <dgm:pt modelId="{94C86383-201D-41AD-B8EB-BAB7FD29814A}" type="pres">
      <dgm:prSet presAssocID="{8EE5E12B-32B1-496C-85A1-827B6DA67109}" presName="childTextArrow" presStyleLbl="fgAccFollowNode1" presStyleIdx="4" presStyleCnt="7">
        <dgm:presLayoutVars>
          <dgm:bulletEnabled val="1"/>
        </dgm:presLayoutVars>
      </dgm:prSet>
      <dgm:spPr/>
    </dgm:pt>
    <dgm:pt modelId="{38CCBE85-2250-4F5D-BEE3-88B3F616B5DD}" type="pres">
      <dgm:prSet presAssocID="{65849D55-E47C-44A5-A052-B8EFA74659E9}" presName="sp" presStyleCnt="0"/>
      <dgm:spPr/>
    </dgm:pt>
    <dgm:pt modelId="{6C4C7382-06F7-448A-8520-E37F29465DD8}" type="pres">
      <dgm:prSet presAssocID="{F2294354-D463-4202-91F8-341CFC9B1582}" presName="arrowAndChildren" presStyleCnt="0"/>
      <dgm:spPr/>
    </dgm:pt>
    <dgm:pt modelId="{95E22614-AAFA-4041-BE8F-F65CFE98B682}" type="pres">
      <dgm:prSet presAssocID="{F2294354-D463-4202-91F8-341CFC9B1582}" presName="parentTextArrow" presStyleLbl="node1" presStyleIdx="1" presStyleCnt="3"/>
      <dgm:spPr/>
    </dgm:pt>
    <dgm:pt modelId="{25E3B003-DCEF-4651-84F1-EFC2B0B113B6}" type="pres">
      <dgm:prSet presAssocID="{F2294354-D463-4202-91F8-341CFC9B1582}" presName="arrow" presStyleLbl="node1" presStyleIdx="2" presStyleCnt="3" custLinFactNeighborY="-316"/>
      <dgm:spPr/>
    </dgm:pt>
    <dgm:pt modelId="{952F42F7-953D-40F9-9C3E-FC896C6D6675}" type="pres">
      <dgm:prSet presAssocID="{F2294354-D463-4202-91F8-341CFC9B1582}" presName="descendantArrow" presStyleCnt="0"/>
      <dgm:spPr/>
    </dgm:pt>
    <dgm:pt modelId="{3C79D081-1FD5-42C7-ACEE-7D74B6F51427}" type="pres">
      <dgm:prSet presAssocID="{96CED045-DF3E-4C8F-B198-44F73D47D118}" presName="childTextArrow" presStyleLbl="fgAccFollowNode1" presStyleIdx="5" presStyleCnt="7">
        <dgm:presLayoutVars>
          <dgm:bulletEnabled val="1"/>
        </dgm:presLayoutVars>
      </dgm:prSet>
      <dgm:spPr/>
    </dgm:pt>
    <dgm:pt modelId="{456D04A5-A9EB-4A23-866C-78ADB70304C7}" type="pres">
      <dgm:prSet presAssocID="{B2982959-DC30-490E-A8E3-73A17AD6DD3F}" presName="childTextArrow" presStyleLbl="fgAccFollowNode1" presStyleIdx="6" presStyleCnt="7">
        <dgm:presLayoutVars>
          <dgm:bulletEnabled val="1"/>
        </dgm:presLayoutVars>
      </dgm:prSet>
      <dgm:spPr/>
    </dgm:pt>
  </dgm:ptLst>
  <dgm:cxnLst>
    <dgm:cxn modelId="{3A58F805-B776-4497-9F38-6FABAA618DB1}" type="presOf" srcId="{F2294354-D463-4202-91F8-341CFC9B1582}" destId="{95E22614-AAFA-4041-BE8F-F65CFE98B682}" srcOrd="0" destOrd="0" presId="urn:microsoft.com/office/officeart/2005/8/layout/process4"/>
    <dgm:cxn modelId="{17C58A13-DB40-4794-9842-E20DBD7B40F6}" srcId="{3DDFD936-8CD4-46AC-9529-21CCD8972D91}" destId="{F2294354-D463-4202-91F8-341CFC9B1582}" srcOrd="0" destOrd="0" parTransId="{02EF54EF-5D30-4454-A2C0-BB8F6EDE97B0}" sibTransId="{65849D55-E47C-44A5-A052-B8EFA74659E9}"/>
    <dgm:cxn modelId="{49916D26-C38C-4FFB-9692-FB83BDC95E2B}" type="presOf" srcId="{F2294354-D463-4202-91F8-341CFC9B1582}" destId="{25E3B003-DCEF-4651-84F1-EFC2B0B113B6}" srcOrd="1" destOrd="0" presId="urn:microsoft.com/office/officeart/2005/8/layout/process4"/>
    <dgm:cxn modelId="{9CFECA29-E837-42DB-8CC6-C181718E5391}" srcId="{3DDFD936-8CD4-46AC-9529-21CCD8972D91}" destId="{7AE4B25B-FDDD-4FC5-9245-7BA35DF6778C}" srcOrd="1" destOrd="0" parTransId="{AAD0D572-6E6D-4236-AB90-7C6E21697D74}" sibTransId="{BE240E3D-BDD5-444B-A20F-AA2F606CBB57}"/>
    <dgm:cxn modelId="{57865048-77E5-4C16-ACD6-F34EB8FD73F9}" type="presOf" srcId="{7AE4B25B-FDDD-4FC5-9245-7BA35DF6778C}" destId="{A252737D-CBFF-4A4E-999E-09599DC8B2F3}" srcOrd="0" destOrd="0" presId="urn:microsoft.com/office/officeart/2005/8/layout/process4"/>
    <dgm:cxn modelId="{0BF4DA4A-88A6-4FF9-A294-B11F8157433C}" type="presOf" srcId="{BFC6A1D4-A692-4FF8-832E-8715192655C7}" destId="{34D39633-2EB9-4F62-8831-5F18BBE179DA}" srcOrd="1" destOrd="0" presId="urn:microsoft.com/office/officeart/2005/8/layout/process4"/>
    <dgm:cxn modelId="{5C4DAC53-2A7C-4D9B-8B75-2AC898C24FD4}" type="presOf" srcId="{B2982959-DC30-490E-A8E3-73A17AD6DD3F}" destId="{456D04A5-A9EB-4A23-866C-78ADB70304C7}" srcOrd="0" destOrd="0" presId="urn:microsoft.com/office/officeart/2005/8/layout/process4"/>
    <dgm:cxn modelId="{6B3A6D55-0C08-44F2-9C2F-5EE205CBD277}" srcId="{7AE4B25B-FDDD-4FC5-9245-7BA35DF6778C}" destId="{3AFC9059-18F2-4999-8702-30B8CC6F1766}" srcOrd="0" destOrd="0" parTransId="{EF461CC6-9E1C-4459-AB4A-EF76105DAB9C}" sibTransId="{67F63941-79CD-44C8-97E0-339E5DC3339B}"/>
    <dgm:cxn modelId="{2B3F5982-E02F-41D5-AD89-86448E99CDB5}" type="presOf" srcId="{3AFC9059-18F2-4999-8702-30B8CC6F1766}" destId="{715E46C1-4F9D-44F9-8011-2F3377A58A1F}" srcOrd="0" destOrd="0" presId="urn:microsoft.com/office/officeart/2005/8/layout/process4"/>
    <dgm:cxn modelId="{FF93A285-8E81-4B2E-BB49-E6F4E7C43FCD}" srcId="{7AE4B25B-FDDD-4FC5-9245-7BA35DF6778C}" destId="{8EE5E12B-32B1-496C-85A1-827B6DA67109}" srcOrd="1" destOrd="0" parTransId="{90D51D1C-674A-4009-93FA-0D96FBED0095}" sibTransId="{697597BE-C240-4E3D-8555-97B3079D462A}"/>
    <dgm:cxn modelId="{46B0BA87-1FC4-4F96-88C2-D739A465EB14}" srcId="{BFC6A1D4-A692-4FF8-832E-8715192655C7}" destId="{E806E2A2-56D1-4DC6-B417-298C0F938F86}" srcOrd="2" destOrd="0" parTransId="{95FE028A-EFC6-4D1B-A5E4-441227F227AE}" sibTransId="{EC7BBA95-1FF1-41E1-A1CA-9922A970C47B}"/>
    <dgm:cxn modelId="{E41AA190-FF8C-48AD-BFFD-A88E07177A9B}" type="presOf" srcId="{76069026-E104-4486-B3EA-DE68069C5538}" destId="{7750BC6A-0B2B-4DE2-9413-C90F071CA52F}" srcOrd="0" destOrd="0" presId="urn:microsoft.com/office/officeart/2005/8/layout/process4"/>
    <dgm:cxn modelId="{C509D19E-645D-4B1C-A41B-A3F0B79DE518}" srcId="{BFC6A1D4-A692-4FF8-832E-8715192655C7}" destId="{1514912E-F66F-431F-8EF6-F0064C6E0A60}" srcOrd="1" destOrd="0" parTransId="{256CE485-A6E8-4902-BE4A-C5FFE6E4D1C6}" sibTransId="{3038A344-168A-4BBF-BA3E-91C1B31EDF1C}"/>
    <dgm:cxn modelId="{8E7EE8A1-6D08-4CC3-912F-8573166D77CF}" type="presOf" srcId="{1514912E-F66F-431F-8EF6-F0064C6E0A60}" destId="{0CCA3499-3CF1-4B93-A19D-94BBD69C3D16}" srcOrd="0" destOrd="0" presId="urn:microsoft.com/office/officeart/2005/8/layout/process4"/>
    <dgm:cxn modelId="{A51A7FAA-97DA-44B0-ADA9-EAEBD6924D89}" srcId="{BFC6A1D4-A692-4FF8-832E-8715192655C7}" destId="{76069026-E104-4486-B3EA-DE68069C5538}" srcOrd="0" destOrd="0" parTransId="{1921684B-6599-4F7E-8040-14E6896CD5E0}" sibTransId="{925ADB73-7E3F-44B1-84EC-F390E6D936F6}"/>
    <dgm:cxn modelId="{FE4F4EB8-A981-4D06-BC8E-4516C018A18B}" type="presOf" srcId="{BFC6A1D4-A692-4FF8-832E-8715192655C7}" destId="{840FB5B4-8AAE-47B9-85D3-C87419DD360F}" srcOrd="0" destOrd="0" presId="urn:microsoft.com/office/officeart/2005/8/layout/process4"/>
    <dgm:cxn modelId="{2EB48AC3-71E8-48D6-A47A-D73797D180EF}" srcId="{3DDFD936-8CD4-46AC-9529-21CCD8972D91}" destId="{BFC6A1D4-A692-4FF8-832E-8715192655C7}" srcOrd="2" destOrd="0" parTransId="{E2215806-B6EC-4E35-B962-E4AAC735C527}" sibTransId="{35003ECB-1011-4DF9-881C-762294789915}"/>
    <dgm:cxn modelId="{5BEC46CB-338B-4459-80C0-FDA55459857F}" srcId="{F2294354-D463-4202-91F8-341CFC9B1582}" destId="{B2982959-DC30-490E-A8E3-73A17AD6DD3F}" srcOrd="1" destOrd="0" parTransId="{DF08E98B-9DA7-4DD8-BC23-A66F47914623}" sibTransId="{AF34D88A-4350-4FDE-A4FB-82115277C7DA}"/>
    <dgm:cxn modelId="{9E4B40D8-5142-4723-95D4-587150531FD7}" type="presOf" srcId="{96CED045-DF3E-4C8F-B198-44F73D47D118}" destId="{3C79D081-1FD5-42C7-ACEE-7D74B6F51427}" srcOrd="0" destOrd="0" presId="urn:microsoft.com/office/officeart/2005/8/layout/process4"/>
    <dgm:cxn modelId="{56517FDA-9B96-4BAF-B91A-A6076BF8ACF2}" type="presOf" srcId="{E806E2A2-56D1-4DC6-B417-298C0F938F86}" destId="{A52D91D9-B7A2-4F68-B084-7B8F8A242AD9}" srcOrd="0" destOrd="0" presId="urn:microsoft.com/office/officeart/2005/8/layout/process4"/>
    <dgm:cxn modelId="{DC7B72E5-A26B-4B7C-A3DC-61CF4B6A8E8A}" type="presOf" srcId="{8EE5E12B-32B1-496C-85A1-827B6DA67109}" destId="{94C86383-201D-41AD-B8EB-BAB7FD29814A}" srcOrd="0" destOrd="0" presId="urn:microsoft.com/office/officeart/2005/8/layout/process4"/>
    <dgm:cxn modelId="{E86372ED-737A-45A2-B0D6-5F63F4961F16}" type="presOf" srcId="{7AE4B25B-FDDD-4FC5-9245-7BA35DF6778C}" destId="{E4506C01-B76F-4A3A-8EB1-488D7C791748}" srcOrd="1" destOrd="0" presId="urn:microsoft.com/office/officeart/2005/8/layout/process4"/>
    <dgm:cxn modelId="{6AD7CAEF-C461-4258-986A-23732EEB8C10}" type="presOf" srcId="{3DDFD936-8CD4-46AC-9529-21CCD8972D91}" destId="{B36F2BD2-D145-4B62-BA47-B36ABF8346D3}" srcOrd="0" destOrd="0" presId="urn:microsoft.com/office/officeart/2005/8/layout/process4"/>
    <dgm:cxn modelId="{105B9AF1-8AB1-4760-A11B-67624CB5B6FE}" srcId="{F2294354-D463-4202-91F8-341CFC9B1582}" destId="{96CED045-DF3E-4C8F-B198-44F73D47D118}" srcOrd="0" destOrd="0" parTransId="{77128896-ED98-4EB8-91B1-F3654B72FC7F}" sibTransId="{DACFECEC-C4D9-485F-B722-A6CB87C4D9AD}"/>
    <dgm:cxn modelId="{8FCF02E6-92D0-4F35-86D8-F1FE47A27990}" type="presParOf" srcId="{B36F2BD2-D145-4B62-BA47-B36ABF8346D3}" destId="{4BBD6576-A77D-4542-8EFD-F3D0A4270C53}" srcOrd="0" destOrd="0" presId="urn:microsoft.com/office/officeart/2005/8/layout/process4"/>
    <dgm:cxn modelId="{22FCC929-7AC6-4364-B435-A4ED59568A9E}" type="presParOf" srcId="{4BBD6576-A77D-4542-8EFD-F3D0A4270C53}" destId="{840FB5B4-8AAE-47B9-85D3-C87419DD360F}" srcOrd="0" destOrd="0" presId="urn:microsoft.com/office/officeart/2005/8/layout/process4"/>
    <dgm:cxn modelId="{452A871E-C638-45CA-9A5E-27769493A1F9}" type="presParOf" srcId="{4BBD6576-A77D-4542-8EFD-F3D0A4270C53}" destId="{34D39633-2EB9-4F62-8831-5F18BBE179DA}" srcOrd="1" destOrd="0" presId="urn:microsoft.com/office/officeart/2005/8/layout/process4"/>
    <dgm:cxn modelId="{667E1A13-8CB3-4AA3-86D8-F5208BDDD17D}" type="presParOf" srcId="{4BBD6576-A77D-4542-8EFD-F3D0A4270C53}" destId="{3195F979-BBF7-4AD0-943A-AE7A1959E4F8}" srcOrd="2" destOrd="0" presId="urn:microsoft.com/office/officeart/2005/8/layout/process4"/>
    <dgm:cxn modelId="{9571A43D-3D48-4CB2-9357-B88C016F7266}" type="presParOf" srcId="{3195F979-BBF7-4AD0-943A-AE7A1959E4F8}" destId="{7750BC6A-0B2B-4DE2-9413-C90F071CA52F}" srcOrd="0" destOrd="0" presId="urn:microsoft.com/office/officeart/2005/8/layout/process4"/>
    <dgm:cxn modelId="{7A279C5F-7A7B-4FCF-A803-9AB8F19D9530}" type="presParOf" srcId="{3195F979-BBF7-4AD0-943A-AE7A1959E4F8}" destId="{0CCA3499-3CF1-4B93-A19D-94BBD69C3D16}" srcOrd="1" destOrd="0" presId="urn:microsoft.com/office/officeart/2005/8/layout/process4"/>
    <dgm:cxn modelId="{C6880EA8-7EC0-42CD-BA43-56168FFF9127}" type="presParOf" srcId="{3195F979-BBF7-4AD0-943A-AE7A1959E4F8}" destId="{A52D91D9-B7A2-4F68-B084-7B8F8A242AD9}" srcOrd="2" destOrd="0" presId="urn:microsoft.com/office/officeart/2005/8/layout/process4"/>
    <dgm:cxn modelId="{0FE0E453-FCB7-43AD-B44B-2E62CFD4C4A1}" type="presParOf" srcId="{B36F2BD2-D145-4B62-BA47-B36ABF8346D3}" destId="{ADD771C5-EAB5-48D8-B075-332019D50D62}" srcOrd="1" destOrd="0" presId="urn:microsoft.com/office/officeart/2005/8/layout/process4"/>
    <dgm:cxn modelId="{5183B340-0D93-43D5-BE94-9EDF0F107CF6}" type="presParOf" srcId="{B36F2BD2-D145-4B62-BA47-B36ABF8346D3}" destId="{312FDE2C-8ECB-4835-91E6-1CD129716C5C}" srcOrd="2" destOrd="0" presId="urn:microsoft.com/office/officeart/2005/8/layout/process4"/>
    <dgm:cxn modelId="{CB274D45-CCE4-435D-8D96-73BF9CED94CE}" type="presParOf" srcId="{312FDE2C-8ECB-4835-91E6-1CD129716C5C}" destId="{A252737D-CBFF-4A4E-999E-09599DC8B2F3}" srcOrd="0" destOrd="0" presId="urn:microsoft.com/office/officeart/2005/8/layout/process4"/>
    <dgm:cxn modelId="{63AC1097-CA73-4AF7-95B1-5B759B7231F3}" type="presParOf" srcId="{312FDE2C-8ECB-4835-91E6-1CD129716C5C}" destId="{E4506C01-B76F-4A3A-8EB1-488D7C791748}" srcOrd="1" destOrd="0" presId="urn:microsoft.com/office/officeart/2005/8/layout/process4"/>
    <dgm:cxn modelId="{2D738A05-2933-4ADC-96E7-F42B091E4B09}" type="presParOf" srcId="{312FDE2C-8ECB-4835-91E6-1CD129716C5C}" destId="{DAE98BB4-FEE4-4D54-9759-F0C5441633D8}" srcOrd="2" destOrd="0" presId="urn:microsoft.com/office/officeart/2005/8/layout/process4"/>
    <dgm:cxn modelId="{B3A3EA94-F8E2-4E0A-AC3D-D670289C5D94}" type="presParOf" srcId="{DAE98BB4-FEE4-4D54-9759-F0C5441633D8}" destId="{715E46C1-4F9D-44F9-8011-2F3377A58A1F}" srcOrd="0" destOrd="0" presId="urn:microsoft.com/office/officeart/2005/8/layout/process4"/>
    <dgm:cxn modelId="{F05DED29-505B-4754-B8BE-63408DBECCDD}" type="presParOf" srcId="{DAE98BB4-FEE4-4D54-9759-F0C5441633D8}" destId="{94C86383-201D-41AD-B8EB-BAB7FD29814A}" srcOrd="1" destOrd="0" presId="urn:microsoft.com/office/officeart/2005/8/layout/process4"/>
    <dgm:cxn modelId="{3C27959A-DABA-41D4-BE06-19A51DD48371}" type="presParOf" srcId="{B36F2BD2-D145-4B62-BA47-B36ABF8346D3}" destId="{38CCBE85-2250-4F5D-BEE3-88B3F616B5DD}" srcOrd="3" destOrd="0" presId="urn:microsoft.com/office/officeart/2005/8/layout/process4"/>
    <dgm:cxn modelId="{638E07D2-F5B4-402E-AFF3-5376D7974A68}" type="presParOf" srcId="{B36F2BD2-D145-4B62-BA47-B36ABF8346D3}" destId="{6C4C7382-06F7-448A-8520-E37F29465DD8}" srcOrd="4" destOrd="0" presId="urn:microsoft.com/office/officeart/2005/8/layout/process4"/>
    <dgm:cxn modelId="{48EFBEE1-2C0C-4240-B8CA-C62720C9DF42}" type="presParOf" srcId="{6C4C7382-06F7-448A-8520-E37F29465DD8}" destId="{95E22614-AAFA-4041-BE8F-F65CFE98B682}" srcOrd="0" destOrd="0" presId="urn:microsoft.com/office/officeart/2005/8/layout/process4"/>
    <dgm:cxn modelId="{CCF54878-3AF2-4325-9D82-A57B089DBDD8}" type="presParOf" srcId="{6C4C7382-06F7-448A-8520-E37F29465DD8}" destId="{25E3B003-DCEF-4651-84F1-EFC2B0B113B6}" srcOrd="1" destOrd="0" presId="urn:microsoft.com/office/officeart/2005/8/layout/process4"/>
    <dgm:cxn modelId="{D7091FF0-EA16-4880-9DA9-99939D764B2E}" type="presParOf" srcId="{6C4C7382-06F7-448A-8520-E37F29465DD8}" destId="{952F42F7-953D-40F9-9C3E-FC896C6D6675}" srcOrd="2" destOrd="0" presId="urn:microsoft.com/office/officeart/2005/8/layout/process4"/>
    <dgm:cxn modelId="{FA35E6CE-705C-4191-BCBA-142E267CD5D4}" type="presParOf" srcId="{952F42F7-953D-40F9-9C3E-FC896C6D6675}" destId="{3C79D081-1FD5-42C7-ACEE-7D74B6F51427}" srcOrd="0" destOrd="0" presId="urn:microsoft.com/office/officeart/2005/8/layout/process4"/>
    <dgm:cxn modelId="{940C24C9-F3D0-40BB-9AE2-D0BE47F21FEE}" type="presParOf" srcId="{952F42F7-953D-40F9-9C3E-FC896C6D6675}" destId="{456D04A5-A9EB-4A23-866C-78ADB70304C7}"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E1EF4F3-2F80-41CE-A91C-B5E6518D25DB}" type="doc">
      <dgm:prSet loTypeId="urn:microsoft.com/office/officeart/2005/8/layout/hProcess9" loCatId="process" qsTypeId="urn:microsoft.com/office/officeart/2005/8/quickstyle/simple1" qsCatId="simple" csTypeId="urn:microsoft.com/office/officeart/2005/8/colors/accent4_1" csCatId="accent4" phldr="1"/>
      <dgm:spPr/>
    </dgm:pt>
    <dgm:pt modelId="{EEC7110D-FB0A-4DE4-BDE7-E7FEDB843F04}">
      <dgm:prSet phldrT="[Text]"/>
      <dgm:spPr>
        <a:ln>
          <a:solidFill>
            <a:schemeClr val="accent1"/>
          </a:solidFill>
        </a:ln>
      </dgm:spPr>
      <dgm:t>
        <a:bodyPr/>
        <a:lstStyle/>
        <a:p>
          <a:r>
            <a:rPr lang="en-US">
              <a:latin typeface="+mn-lt"/>
              <a:cs typeface="Arial" panose="020B0604020202020204" pitchFamily="34" charset="0"/>
            </a:rPr>
            <a:t>Raising issue over the Call/SMS/WhatsApp</a:t>
          </a:r>
          <a:endParaRPr lang="en-IN">
            <a:latin typeface="+mn-lt"/>
          </a:endParaRPr>
        </a:p>
      </dgm:t>
    </dgm:pt>
    <dgm:pt modelId="{A4EBD9F9-97D8-4E7E-8493-20F7CBD91670}" type="parTrans" cxnId="{375E03E7-A9BA-4F93-8A2D-447B96048354}">
      <dgm:prSet/>
      <dgm:spPr/>
      <dgm:t>
        <a:bodyPr/>
        <a:lstStyle/>
        <a:p>
          <a:endParaRPr lang="en-IN">
            <a:latin typeface="+mn-lt"/>
          </a:endParaRPr>
        </a:p>
      </dgm:t>
    </dgm:pt>
    <dgm:pt modelId="{75EE5EA2-377E-4EC6-89D0-60971A88CAE8}" type="sibTrans" cxnId="{375E03E7-A9BA-4F93-8A2D-447B96048354}">
      <dgm:prSet/>
      <dgm:spPr/>
      <dgm:t>
        <a:bodyPr/>
        <a:lstStyle/>
        <a:p>
          <a:endParaRPr lang="en-IN">
            <a:latin typeface="+mn-lt"/>
          </a:endParaRPr>
        </a:p>
      </dgm:t>
    </dgm:pt>
    <dgm:pt modelId="{FCF57044-EA4B-45F1-B5A2-5E7BD6C6A3DE}">
      <dgm:prSet phldrT="[Text]"/>
      <dgm:spPr>
        <a:ln>
          <a:solidFill>
            <a:schemeClr val="accent1"/>
          </a:solidFill>
        </a:ln>
      </dgm:spPr>
      <dgm:t>
        <a:bodyPr/>
        <a:lstStyle/>
        <a:p>
          <a:r>
            <a:rPr lang="en-US" b="1">
              <a:latin typeface="+mn-lt"/>
              <a:cs typeface="Arial" panose="020B0604020202020204" pitchFamily="34" charset="0"/>
            </a:rPr>
            <a:t>Helpline </a:t>
          </a:r>
          <a:r>
            <a:rPr lang="en-US">
              <a:latin typeface="+mn-lt"/>
              <a:cs typeface="Arial" panose="020B0604020202020204" pitchFamily="34" charset="0"/>
            </a:rPr>
            <a:t>between 09:00 AM – 06.00 PM</a:t>
          </a:r>
          <a:endParaRPr lang="en-IN">
            <a:latin typeface="+mn-lt"/>
          </a:endParaRPr>
        </a:p>
      </dgm:t>
    </dgm:pt>
    <dgm:pt modelId="{E186E374-457F-4248-BF7C-2A6B8DD31B31}" type="parTrans" cxnId="{4ABD84D6-3B31-475E-833F-4EEC93455436}">
      <dgm:prSet/>
      <dgm:spPr/>
      <dgm:t>
        <a:bodyPr/>
        <a:lstStyle/>
        <a:p>
          <a:endParaRPr lang="en-IN">
            <a:latin typeface="+mn-lt"/>
          </a:endParaRPr>
        </a:p>
      </dgm:t>
    </dgm:pt>
    <dgm:pt modelId="{338D6C5A-598C-4C8D-8035-A416239DBB43}" type="sibTrans" cxnId="{4ABD84D6-3B31-475E-833F-4EEC93455436}">
      <dgm:prSet/>
      <dgm:spPr/>
      <dgm:t>
        <a:bodyPr/>
        <a:lstStyle/>
        <a:p>
          <a:endParaRPr lang="en-IN">
            <a:latin typeface="+mn-lt"/>
          </a:endParaRPr>
        </a:p>
      </dgm:t>
    </dgm:pt>
    <dgm:pt modelId="{DCC03F3E-5DD8-4D56-8A9E-4FC40CB60B3B}">
      <dgm:prSet phldrT="[Text]"/>
      <dgm:spPr>
        <a:ln>
          <a:solidFill>
            <a:schemeClr val="accent1"/>
          </a:solidFill>
        </a:ln>
      </dgm:spPr>
      <dgm:t>
        <a:bodyPr/>
        <a:lstStyle/>
        <a:p>
          <a:r>
            <a:rPr lang="en-IN">
              <a:latin typeface="+mn-lt"/>
              <a:cs typeface="Arial" panose="020B0604020202020204" pitchFamily="34" charset="0"/>
            </a:rPr>
            <a:t>Escalation mechanism for resolving query</a:t>
          </a:r>
          <a:endParaRPr lang="en-IN">
            <a:latin typeface="+mn-lt"/>
          </a:endParaRPr>
        </a:p>
      </dgm:t>
    </dgm:pt>
    <dgm:pt modelId="{D465C4A9-7982-46E0-8D9B-B0179C36EE95}" type="parTrans" cxnId="{3D503F30-B235-492C-8D39-E842D57FAB1D}">
      <dgm:prSet/>
      <dgm:spPr/>
      <dgm:t>
        <a:bodyPr/>
        <a:lstStyle/>
        <a:p>
          <a:endParaRPr lang="en-IN">
            <a:latin typeface="+mn-lt"/>
          </a:endParaRPr>
        </a:p>
      </dgm:t>
    </dgm:pt>
    <dgm:pt modelId="{D49C021C-385B-47CF-89BF-DF3FDF2A1B83}" type="sibTrans" cxnId="{3D503F30-B235-492C-8D39-E842D57FAB1D}">
      <dgm:prSet/>
      <dgm:spPr/>
      <dgm:t>
        <a:bodyPr/>
        <a:lstStyle/>
        <a:p>
          <a:endParaRPr lang="en-IN">
            <a:latin typeface="+mn-lt"/>
          </a:endParaRPr>
        </a:p>
      </dgm:t>
    </dgm:pt>
    <dgm:pt modelId="{42A59DD3-0985-4117-9B1D-E29A0FF11F76}">
      <dgm:prSet phldrT="[Text]"/>
      <dgm:spPr>
        <a:ln>
          <a:solidFill>
            <a:schemeClr val="accent1"/>
          </a:solidFill>
        </a:ln>
      </dgm:spPr>
      <dgm:t>
        <a:bodyPr/>
        <a:lstStyle/>
        <a:p>
          <a:r>
            <a:rPr lang="en-US" b="1">
              <a:latin typeface="+mn-lt"/>
            </a:rPr>
            <a:t>Follow-up</a:t>
          </a:r>
        </a:p>
        <a:p>
          <a:r>
            <a:rPr lang="en-IN">
              <a:latin typeface="+mn-lt"/>
            </a:rPr>
            <a:t>Support and right guidance</a:t>
          </a:r>
        </a:p>
      </dgm:t>
    </dgm:pt>
    <dgm:pt modelId="{218C932D-FFB5-4D9C-BFFB-C9F2B1BCD2BC}" type="parTrans" cxnId="{A06D0B9F-2CBC-4A08-BA4C-6640945B22C4}">
      <dgm:prSet/>
      <dgm:spPr/>
      <dgm:t>
        <a:bodyPr/>
        <a:lstStyle/>
        <a:p>
          <a:endParaRPr lang="en-IN">
            <a:latin typeface="+mn-lt"/>
          </a:endParaRPr>
        </a:p>
      </dgm:t>
    </dgm:pt>
    <dgm:pt modelId="{0F50F943-E74A-493E-ADD7-2E01FBE0B5BA}" type="sibTrans" cxnId="{A06D0B9F-2CBC-4A08-BA4C-6640945B22C4}">
      <dgm:prSet/>
      <dgm:spPr/>
      <dgm:t>
        <a:bodyPr/>
        <a:lstStyle/>
        <a:p>
          <a:endParaRPr lang="en-IN">
            <a:latin typeface="+mn-lt"/>
          </a:endParaRPr>
        </a:p>
      </dgm:t>
    </dgm:pt>
    <dgm:pt modelId="{A30B1D21-8858-4C87-AA37-A22ED2162C93}">
      <dgm:prSet phldrT="[Text]"/>
      <dgm:spPr>
        <a:ln>
          <a:solidFill>
            <a:schemeClr val="accent1"/>
          </a:solidFill>
        </a:ln>
      </dgm:spPr>
      <dgm:t>
        <a:bodyPr/>
        <a:lstStyle/>
        <a:p>
          <a:r>
            <a:rPr lang="en-US">
              <a:latin typeface="+mn-lt"/>
            </a:rPr>
            <a:t>Analysis</a:t>
          </a:r>
        </a:p>
        <a:p>
          <a:r>
            <a:rPr lang="en-US">
              <a:latin typeface="+mn-lt"/>
            </a:rPr>
            <a:t>&amp; Correction</a:t>
          </a:r>
        </a:p>
        <a:p>
          <a:r>
            <a:rPr lang="en-US">
              <a:latin typeface="+mn-lt"/>
            </a:rPr>
            <a:t>and recurrence</a:t>
          </a:r>
          <a:endParaRPr lang="en-IN">
            <a:latin typeface="+mn-lt"/>
          </a:endParaRPr>
        </a:p>
      </dgm:t>
    </dgm:pt>
    <dgm:pt modelId="{7D0879B2-12F1-42E2-B291-F03AE8DB5C22}" type="parTrans" cxnId="{C94AA8E6-C0F8-4266-AAE7-42D38B57C7CC}">
      <dgm:prSet/>
      <dgm:spPr/>
      <dgm:t>
        <a:bodyPr/>
        <a:lstStyle/>
        <a:p>
          <a:endParaRPr lang="en-IN">
            <a:latin typeface="+mn-lt"/>
          </a:endParaRPr>
        </a:p>
      </dgm:t>
    </dgm:pt>
    <dgm:pt modelId="{22FEC409-71BA-49EA-B5F9-2EB50A3473FF}" type="sibTrans" cxnId="{C94AA8E6-C0F8-4266-AAE7-42D38B57C7CC}">
      <dgm:prSet/>
      <dgm:spPr/>
      <dgm:t>
        <a:bodyPr/>
        <a:lstStyle/>
        <a:p>
          <a:endParaRPr lang="en-IN">
            <a:latin typeface="+mn-lt"/>
          </a:endParaRPr>
        </a:p>
      </dgm:t>
    </dgm:pt>
    <dgm:pt modelId="{D0332C52-619C-4B2A-A1C7-F350294C9BF9}" type="pres">
      <dgm:prSet presAssocID="{CE1EF4F3-2F80-41CE-A91C-B5E6518D25DB}" presName="CompostProcess" presStyleCnt="0">
        <dgm:presLayoutVars>
          <dgm:dir/>
          <dgm:resizeHandles val="exact"/>
        </dgm:presLayoutVars>
      </dgm:prSet>
      <dgm:spPr/>
    </dgm:pt>
    <dgm:pt modelId="{A912B962-C079-4633-8351-9179AAB8622C}" type="pres">
      <dgm:prSet presAssocID="{CE1EF4F3-2F80-41CE-A91C-B5E6518D25DB}" presName="arrow" presStyleLbl="bgShp" presStyleIdx="0" presStyleCnt="1" custScaleX="107973" custLinFactNeighborX="1453" custLinFactNeighborY="11508"/>
      <dgm:spPr>
        <a:solidFill>
          <a:schemeClr val="accent1"/>
        </a:solidFill>
      </dgm:spPr>
    </dgm:pt>
    <dgm:pt modelId="{932C272D-09B0-4880-924C-B6DAF1D22210}" type="pres">
      <dgm:prSet presAssocID="{CE1EF4F3-2F80-41CE-A91C-B5E6518D25DB}" presName="linearProcess" presStyleCnt="0"/>
      <dgm:spPr/>
    </dgm:pt>
    <dgm:pt modelId="{117DFF3F-EBEC-4693-9A75-3779FF64061B}" type="pres">
      <dgm:prSet presAssocID="{EEC7110D-FB0A-4DE4-BDE7-E7FEDB843F04}" presName="textNode" presStyleLbl="node1" presStyleIdx="0" presStyleCnt="5">
        <dgm:presLayoutVars>
          <dgm:bulletEnabled val="1"/>
        </dgm:presLayoutVars>
      </dgm:prSet>
      <dgm:spPr/>
    </dgm:pt>
    <dgm:pt modelId="{C6F05B50-24CD-433D-9EA7-811D1CACF063}" type="pres">
      <dgm:prSet presAssocID="{75EE5EA2-377E-4EC6-89D0-60971A88CAE8}" presName="sibTrans" presStyleCnt="0"/>
      <dgm:spPr/>
    </dgm:pt>
    <dgm:pt modelId="{EF2E9F97-C1FF-4C19-950A-675745E5D055}" type="pres">
      <dgm:prSet presAssocID="{FCF57044-EA4B-45F1-B5A2-5E7BD6C6A3DE}" presName="textNode" presStyleLbl="node1" presStyleIdx="1" presStyleCnt="5">
        <dgm:presLayoutVars>
          <dgm:bulletEnabled val="1"/>
        </dgm:presLayoutVars>
      </dgm:prSet>
      <dgm:spPr/>
    </dgm:pt>
    <dgm:pt modelId="{E7D85E82-97E6-4247-99E9-BA7AB12E97C4}" type="pres">
      <dgm:prSet presAssocID="{338D6C5A-598C-4C8D-8035-A416239DBB43}" presName="sibTrans" presStyleCnt="0"/>
      <dgm:spPr/>
    </dgm:pt>
    <dgm:pt modelId="{8356C531-8C3A-4627-897B-21B0BBA2ACF1}" type="pres">
      <dgm:prSet presAssocID="{DCC03F3E-5DD8-4D56-8A9E-4FC40CB60B3B}" presName="textNode" presStyleLbl="node1" presStyleIdx="2" presStyleCnt="5" custLinFactNeighborY="2672">
        <dgm:presLayoutVars>
          <dgm:bulletEnabled val="1"/>
        </dgm:presLayoutVars>
      </dgm:prSet>
      <dgm:spPr/>
    </dgm:pt>
    <dgm:pt modelId="{9C21DEAE-C0DE-44A7-9FE1-04B5691A9FFD}" type="pres">
      <dgm:prSet presAssocID="{D49C021C-385B-47CF-89BF-DF3FDF2A1B83}" presName="sibTrans" presStyleCnt="0"/>
      <dgm:spPr/>
    </dgm:pt>
    <dgm:pt modelId="{5DD1409A-0A00-4D3D-96F0-0E3685E27463}" type="pres">
      <dgm:prSet presAssocID="{42A59DD3-0985-4117-9B1D-E29A0FF11F76}" presName="textNode" presStyleLbl="node1" presStyleIdx="3" presStyleCnt="5">
        <dgm:presLayoutVars>
          <dgm:bulletEnabled val="1"/>
        </dgm:presLayoutVars>
      </dgm:prSet>
      <dgm:spPr/>
    </dgm:pt>
    <dgm:pt modelId="{3D94B9BD-7297-49E1-AE80-9A657B2F695C}" type="pres">
      <dgm:prSet presAssocID="{0F50F943-E74A-493E-ADD7-2E01FBE0B5BA}" presName="sibTrans" presStyleCnt="0"/>
      <dgm:spPr/>
    </dgm:pt>
    <dgm:pt modelId="{4BD3ECEB-B11C-4850-B721-FB7EC10A76CB}" type="pres">
      <dgm:prSet presAssocID="{A30B1D21-8858-4C87-AA37-A22ED2162C93}" presName="textNode" presStyleLbl="node1" presStyleIdx="4" presStyleCnt="5">
        <dgm:presLayoutVars>
          <dgm:bulletEnabled val="1"/>
        </dgm:presLayoutVars>
      </dgm:prSet>
      <dgm:spPr/>
    </dgm:pt>
  </dgm:ptLst>
  <dgm:cxnLst>
    <dgm:cxn modelId="{8B340611-CA5B-4A5A-83FB-3EF0AD1DFB75}" type="presOf" srcId="{A30B1D21-8858-4C87-AA37-A22ED2162C93}" destId="{4BD3ECEB-B11C-4850-B721-FB7EC10A76CB}" srcOrd="0" destOrd="0" presId="urn:microsoft.com/office/officeart/2005/8/layout/hProcess9"/>
    <dgm:cxn modelId="{3D503F30-B235-492C-8D39-E842D57FAB1D}" srcId="{CE1EF4F3-2F80-41CE-A91C-B5E6518D25DB}" destId="{DCC03F3E-5DD8-4D56-8A9E-4FC40CB60B3B}" srcOrd="2" destOrd="0" parTransId="{D465C4A9-7982-46E0-8D9B-B0179C36EE95}" sibTransId="{D49C021C-385B-47CF-89BF-DF3FDF2A1B83}"/>
    <dgm:cxn modelId="{4834CE34-FF53-424E-9086-817C79E2B7B2}" type="presOf" srcId="{DCC03F3E-5DD8-4D56-8A9E-4FC40CB60B3B}" destId="{8356C531-8C3A-4627-897B-21B0BBA2ACF1}" srcOrd="0" destOrd="0" presId="urn:microsoft.com/office/officeart/2005/8/layout/hProcess9"/>
    <dgm:cxn modelId="{CCD7C662-DA70-4422-B444-A4860587BFC0}" type="presOf" srcId="{42A59DD3-0985-4117-9B1D-E29A0FF11F76}" destId="{5DD1409A-0A00-4D3D-96F0-0E3685E27463}" srcOrd="0" destOrd="0" presId="urn:microsoft.com/office/officeart/2005/8/layout/hProcess9"/>
    <dgm:cxn modelId="{661BF745-CBC2-4EBC-8258-6E8239E6D072}" type="presOf" srcId="{CE1EF4F3-2F80-41CE-A91C-B5E6518D25DB}" destId="{D0332C52-619C-4B2A-A1C7-F350294C9BF9}" srcOrd="0" destOrd="0" presId="urn:microsoft.com/office/officeart/2005/8/layout/hProcess9"/>
    <dgm:cxn modelId="{1E2F3251-94E1-4808-9DBC-1FFB54576BE0}" type="presOf" srcId="{FCF57044-EA4B-45F1-B5A2-5E7BD6C6A3DE}" destId="{EF2E9F97-C1FF-4C19-950A-675745E5D055}" srcOrd="0" destOrd="0" presId="urn:microsoft.com/office/officeart/2005/8/layout/hProcess9"/>
    <dgm:cxn modelId="{C1CA1D8C-45B2-4278-984A-1229F36FA861}" type="presOf" srcId="{EEC7110D-FB0A-4DE4-BDE7-E7FEDB843F04}" destId="{117DFF3F-EBEC-4693-9A75-3779FF64061B}" srcOrd="0" destOrd="0" presId="urn:microsoft.com/office/officeart/2005/8/layout/hProcess9"/>
    <dgm:cxn modelId="{A06D0B9F-2CBC-4A08-BA4C-6640945B22C4}" srcId="{CE1EF4F3-2F80-41CE-A91C-B5E6518D25DB}" destId="{42A59DD3-0985-4117-9B1D-E29A0FF11F76}" srcOrd="3" destOrd="0" parTransId="{218C932D-FFB5-4D9C-BFFB-C9F2B1BCD2BC}" sibTransId="{0F50F943-E74A-493E-ADD7-2E01FBE0B5BA}"/>
    <dgm:cxn modelId="{4ABD84D6-3B31-475E-833F-4EEC93455436}" srcId="{CE1EF4F3-2F80-41CE-A91C-B5E6518D25DB}" destId="{FCF57044-EA4B-45F1-B5A2-5E7BD6C6A3DE}" srcOrd="1" destOrd="0" parTransId="{E186E374-457F-4248-BF7C-2A6B8DD31B31}" sibTransId="{338D6C5A-598C-4C8D-8035-A416239DBB43}"/>
    <dgm:cxn modelId="{C94AA8E6-C0F8-4266-AAE7-42D38B57C7CC}" srcId="{CE1EF4F3-2F80-41CE-A91C-B5E6518D25DB}" destId="{A30B1D21-8858-4C87-AA37-A22ED2162C93}" srcOrd="4" destOrd="0" parTransId="{7D0879B2-12F1-42E2-B291-F03AE8DB5C22}" sibTransId="{22FEC409-71BA-49EA-B5F9-2EB50A3473FF}"/>
    <dgm:cxn modelId="{375E03E7-A9BA-4F93-8A2D-447B96048354}" srcId="{CE1EF4F3-2F80-41CE-A91C-B5E6518D25DB}" destId="{EEC7110D-FB0A-4DE4-BDE7-E7FEDB843F04}" srcOrd="0" destOrd="0" parTransId="{A4EBD9F9-97D8-4E7E-8493-20F7CBD91670}" sibTransId="{75EE5EA2-377E-4EC6-89D0-60971A88CAE8}"/>
    <dgm:cxn modelId="{C3E9CBF9-2DB5-4267-84CA-094A1F3A96C5}" type="presParOf" srcId="{D0332C52-619C-4B2A-A1C7-F350294C9BF9}" destId="{A912B962-C079-4633-8351-9179AAB8622C}" srcOrd="0" destOrd="0" presId="urn:microsoft.com/office/officeart/2005/8/layout/hProcess9"/>
    <dgm:cxn modelId="{7C49CC10-4CA5-47B4-8708-D9425937C30D}" type="presParOf" srcId="{D0332C52-619C-4B2A-A1C7-F350294C9BF9}" destId="{932C272D-09B0-4880-924C-B6DAF1D22210}" srcOrd="1" destOrd="0" presId="urn:microsoft.com/office/officeart/2005/8/layout/hProcess9"/>
    <dgm:cxn modelId="{BCC9B456-BFD0-4E08-B785-7E80C7828115}" type="presParOf" srcId="{932C272D-09B0-4880-924C-B6DAF1D22210}" destId="{117DFF3F-EBEC-4693-9A75-3779FF64061B}" srcOrd="0" destOrd="0" presId="urn:microsoft.com/office/officeart/2005/8/layout/hProcess9"/>
    <dgm:cxn modelId="{3E2D72B6-03B2-4F5B-85C1-72CF2925058E}" type="presParOf" srcId="{932C272D-09B0-4880-924C-B6DAF1D22210}" destId="{C6F05B50-24CD-433D-9EA7-811D1CACF063}" srcOrd="1" destOrd="0" presId="urn:microsoft.com/office/officeart/2005/8/layout/hProcess9"/>
    <dgm:cxn modelId="{66369BCD-51BF-439E-9BF1-A3166B7787B9}" type="presParOf" srcId="{932C272D-09B0-4880-924C-B6DAF1D22210}" destId="{EF2E9F97-C1FF-4C19-950A-675745E5D055}" srcOrd="2" destOrd="0" presId="urn:microsoft.com/office/officeart/2005/8/layout/hProcess9"/>
    <dgm:cxn modelId="{FF2296B1-1F7E-484A-86AD-702B23F138B7}" type="presParOf" srcId="{932C272D-09B0-4880-924C-B6DAF1D22210}" destId="{E7D85E82-97E6-4247-99E9-BA7AB12E97C4}" srcOrd="3" destOrd="0" presId="urn:microsoft.com/office/officeart/2005/8/layout/hProcess9"/>
    <dgm:cxn modelId="{12173888-2BF8-43D4-93D1-D858AAF5E2D8}" type="presParOf" srcId="{932C272D-09B0-4880-924C-B6DAF1D22210}" destId="{8356C531-8C3A-4627-897B-21B0BBA2ACF1}" srcOrd="4" destOrd="0" presId="urn:microsoft.com/office/officeart/2005/8/layout/hProcess9"/>
    <dgm:cxn modelId="{03BBB26B-B0C2-486E-A3F6-3A0DA8C41F46}" type="presParOf" srcId="{932C272D-09B0-4880-924C-B6DAF1D22210}" destId="{9C21DEAE-C0DE-44A7-9FE1-04B5691A9FFD}" srcOrd="5" destOrd="0" presId="urn:microsoft.com/office/officeart/2005/8/layout/hProcess9"/>
    <dgm:cxn modelId="{2D177BFE-63FF-4C7B-AE99-655D6FC3EAA3}" type="presParOf" srcId="{932C272D-09B0-4880-924C-B6DAF1D22210}" destId="{5DD1409A-0A00-4D3D-96F0-0E3685E27463}" srcOrd="6" destOrd="0" presId="urn:microsoft.com/office/officeart/2005/8/layout/hProcess9"/>
    <dgm:cxn modelId="{9FDDC2D3-85C9-4507-A5D2-32A95A837547}" type="presParOf" srcId="{932C272D-09B0-4880-924C-B6DAF1D22210}" destId="{3D94B9BD-7297-49E1-AE80-9A657B2F695C}" srcOrd="7" destOrd="0" presId="urn:microsoft.com/office/officeart/2005/8/layout/hProcess9"/>
    <dgm:cxn modelId="{E5ED34E9-1A63-4885-BA4B-9DDD70D75627}" type="presParOf" srcId="{932C272D-09B0-4880-924C-B6DAF1D22210}" destId="{4BD3ECEB-B11C-4850-B721-FB7EC10A76CB}" srcOrd="8" destOrd="0" presId="urn:microsoft.com/office/officeart/2005/8/layout/hProcess9"/>
  </dgm:cxnLst>
  <dgm:bg/>
  <dgm:whole>
    <a:ln>
      <a:noFill/>
    </a:ln>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3DDFD936-8CD4-46AC-9529-21CCD8972D91}" type="doc">
      <dgm:prSet loTypeId="urn:microsoft.com/office/officeart/2005/8/layout/process4" loCatId="list" qsTypeId="urn:microsoft.com/office/officeart/2005/8/quickstyle/3d3" qsCatId="3D" csTypeId="urn:microsoft.com/office/officeart/2005/8/colors/accent1_2" csCatId="accent1" phldr="1"/>
      <dgm:spPr/>
      <dgm:t>
        <a:bodyPr/>
        <a:lstStyle/>
        <a:p>
          <a:endParaRPr lang="en-IN"/>
        </a:p>
      </dgm:t>
    </dgm:pt>
    <dgm:pt modelId="{96CED045-DF3E-4C8F-B198-44F73D47D118}">
      <dgm:prSet phldrT="[Text]" custT="1"/>
      <dgm:spPr/>
      <dgm:t>
        <a:bodyPr/>
        <a:lstStyle/>
        <a:p>
          <a:r>
            <a:rPr lang="en-US" sz="1600" b="1" dirty="0"/>
            <a:t>There is no justification for informal payments — ever</a:t>
          </a:r>
          <a:endParaRPr lang="en-IN" sz="1600" b="1" dirty="0"/>
        </a:p>
      </dgm:t>
    </dgm:pt>
    <dgm:pt modelId="{77128896-ED98-4EB8-91B1-F3654B72FC7F}" type="parTrans" cxnId="{105B9AF1-8AB1-4760-A11B-67624CB5B6FE}">
      <dgm:prSet/>
      <dgm:spPr/>
      <dgm:t>
        <a:bodyPr/>
        <a:lstStyle/>
        <a:p>
          <a:endParaRPr lang="en-IN"/>
        </a:p>
      </dgm:t>
    </dgm:pt>
    <dgm:pt modelId="{DACFECEC-C4D9-485F-B722-A6CB87C4D9AD}" type="sibTrans" cxnId="{105B9AF1-8AB1-4760-A11B-67624CB5B6FE}">
      <dgm:prSet/>
      <dgm:spPr/>
      <dgm:t>
        <a:bodyPr/>
        <a:lstStyle/>
        <a:p>
          <a:endParaRPr lang="en-IN"/>
        </a:p>
      </dgm:t>
    </dgm:pt>
    <dgm:pt modelId="{BFC6A1D4-A692-4FF8-832E-8715192655C7}">
      <dgm:prSet phldrT="[Text]"/>
      <dgm:spPr/>
      <dgm:t>
        <a:bodyPr/>
        <a:lstStyle/>
        <a:p>
          <a:r>
            <a:rPr lang="en-IN" b="1"/>
            <a:t>ENABLERS</a:t>
          </a:r>
          <a:endParaRPr lang="en-IN" b="1" dirty="0"/>
        </a:p>
      </dgm:t>
    </dgm:pt>
    <dgm:pt modelId="{E2215806-B6EC-4E35-B962-E4AAC735C527}" type="parTrans" cxnId="{2EB48AC3-71E8-48D6-A47A-D73797D180EF}">
      <dgm:prSet/>
      <dgm:spPr/>
      <dgm:t>
        <a:bodyPr/>
        <a:lstStyle/>
        <a:p>
          <a:endParaRPr lang="en-IN"/>
        </a:p>
      </dgm:t>
    </dgm:pt>
    <dgm:pt modelId="{35003ECB-1011-4DF9-881C-762294789915}" type="sibTrans" cxnId="{2EB48AC3-71E8-48D6-A47A-D73797D180EF}">
      <dgm:prSet/>
      <dgm:spPr/>
      <dgm:t>
        <a:bodyPr/>
        <a:lstStyle/>
        <a:p>
          <a:endParaRPr lang="en-IN"/>
        </a:p>
      </dgm:t>
    </dgm:pt>
    <dgm:pt modelId="{76069026-E104-4486-B3EA-DE68069C5538}">
      <dgm:prSet phldrT="[Text]" custT="1"/>
      <dgm:spPr/>
      <dgm:t>
        <a:bodyPr/>
        <a:lstStyle/>
        <a:p>
          <a:r>
            <a:rPr lang="en-US" sz="1100" b="1" dirty="0"/>
            <a:t>Confidential Reporting
Secure and confidential channels
Protection of identity</a:t>
          </a:r>
          <a:endParaRPr lang="en-IN" sz="1100" b="1" dirty="0"/>
        </a:p>
      </dgm:t>
    </dgm:pt>
    <dgm:pt modelId="{1921684B-6599-4F7E-8040-14E6896CD5E0}" type="parTrans" cxnId="{A51A7FAA-97DA-44B0-ADA9-EAEBD6924D89}">
      <dgm:prSet/>
      <dgm:spPr/>
      <dgm:t>
        <a:bodyPr/>
        <a:lstStyle/>
        <a:p>
          <a:endParaRPr lang="en-IN"/>
        </a:p>
      </dgm:t>
    </dgm:pt>
    <dgm:pt modelId="{925ADB73-7E3F-44B1-84EC-F390E6D936F6}" type="sibTrans" cxnId="{A51A7FAA-97DA-44B0-ADA9-EAEBD6924D89}">
      <dgm:prSet/>
      <dgm:spPr/>
      <dgm:t>
        <a:bodyPr/>
        <a:lstStyle/>
        <a:p>
          <a:endParaRPr lang="en-IN"/>
        </a:p>
      </dgm:t>
    </dgm:pt>
    <dgm:pt modelId="{1514912E-F66F-431F-8EF6-F0064C6E0A60}">
      <dgm:prSet phldrT="[Text]" custT="1"/>
      <dgm:spPr/>
      <dgm:t>
        <a:bodyPr/>
        <a:lstStyle/>
        <a:p>
          <a:r>
            <a:rPr lang="en-US" sz="1100" b="1" dirty="0"/>
            <a:t>Collaborative Support
</a:t>
          </a:r>
          <a:r>
            <a:rPr lang="en-US" sz="1100" b="1" dirty="0">
              <a:highlight>
                <a:srgbClr val="7AEADD"/>
              </a:highlight>
            </a:rPr>
            <a:t>Collaboration with MACN Help Desk</a:t>
          </a:r>
          <a:r>
            <a:rPr lang="en-US" sz="1100" b="1" dirty="0"/>
            <a:t>
Structured handling of reported incidents</a:t>
          </a:r>
          <a:endParaRPr lang="en-IN" sz="1100" b="1" dirty="0"/>
        </a:p>
      </dgm:t>
    </dgm:pt>
    <dgm:pt modelId="{256CE485-A6E8-4902-BE4A-C5FFE6E4D1C6}" type="parTrans" cxnId="{C509D19E-645D-4B1C-A41B-A3F0B79DE518}">
      <dgm:prSet/>
      <dgm:spPr/>
      <dgm:t>
        <a:bodyPr/>
        <a:lstStyle/>
        <a:p>
          <a:endParaRPr lang="en-IN"/>
        </a:p>
      </dgm:t>
    </dgm:pt>
    <dgm:pt modelId="{3038A344-168A-4BBF-BA3E-91C1B31EDF1C}" type="sibTrans" cxnId="{C509D19E-645D-4B1C-A41B-A3F0B79DE518}">
      <dgm:prSet/>
      <dgm:spPr/>
      <dgm:t>
        <a:bodyPr/>
        <a:lstStyle/>
        <a:p>
          <a:endParaRPr lang="en-IN"/>
        </a:p>
      </dgm:t>
    </dgm:pt>
    <dgm:pt modelId="{F2294354-D463-4202-91F8-341CFC9B1582}">
      <dgm:prSet phldrT="[Text]" phldr="0"/>
      <dgm:spPr/>
      <dgm:t>
        <a:bodyPr/>
        <a:lstStyle/>
        <a:p>
          <a:r>
            <a:rPr lang="en-IN" b="1" dirty="0"/>
            <a:t>CLEAR MESSAGE</a:t>
          </a:r>
        </a:p>
      </dgm:t>
    </dgm:pt>
    <dgm:pt modelId="{02EF54EF-5D30-4454-A2C0-BB8F6EDE97B0}" type="parTrans" cxnId="{EEB0CCD4-FAD4-41B5-88B7-5630FDA8CC26}">
      <dgm:prSet/>
      <dgm:spPr/>
      <dgm:t>
        <a:bodyPr/>
        <a:lstStyle/>
        <a:p>
          <a:endParaRPr lang="en-IN"/>
        </a:p>
      </dgm:t>
    </dgm:pt>
    <dgm:pt modelId="{65849D55-E47C-44A5-A052-B8EFA74659E9}" type="sibTrans" cxnId="{EEB0CCD4-FAD4-41B5-88B7-5630FDA8CC26}">
      <dgm:prSet/>
      <dgm:spPr/>
      <dgm:t>
        <a:bodyPr/>
        <a:lstStyle/>
        <a:p>
          <a:endParaRPr lang="en-IN"/>
        </a:p>
      </dgm:t>
    </dgm:pt>
    <dgm:pt modelId="{7AE4B25B-FDDD-4FC5-9245-7BA35DF6778C}">
      <dgm:prSet phldrT="[Text]"/>
      <dgm:spPr/>
      <dgm:t>
        <a:bodyPr/>
        <a:lstStyle/>
        <a:p>
          <a:r>
            <a:rPr lang="en-IN" b="1" dirty="0"/>
            <a:t>DGS ASSURANCE</a:t>
          </a:r>
        </a:p>
      </dgm:t>
    </dgm:pt>
    <dgm:pt modelId="{AAD0D572-6E6D-4236-AB90-7C6E21697D74}" type="parTrans" cxnId="{99FE1FD9-A7AF-4A87-A68B-7AF15D8AA053}">
      <dgm:prSet/>
      <dgm:spPr/>
      <dgm:t>
        <a:bodyPr/>
        <a:lstStyle/>
        <a:p>
          <a:endParaRPr lang="en-IN"/>
        </a:p>
      </dgm:t>
    </dgm:pt>
    <dgm:pt modelId="{BE240E3D-BDD5-444B-A20F-AA2F606CBB57}" type="sibTrans" cxnId="{99FE1FD9-A7AF-4A87-A68B-7AF15D8AA053}">
      <dgm:prSet/>
      <dgm:spPr/>
      <dgm:t>
        <a:bodyPr/>
        <a:lstStyle/>
        <a:p>
          <a:endParaRPr lang="en-IN"/>
        </a:p>
      </dgm:t>
    </dgm:pt>
    <dgm:pt modelId="{9B998AC0-3452-4906-89AC-DE79ED7D5191}">
      <dgm:prSet custT="1"/>
      <dgm:spPr/>
      <dgm:t>
        <a:bodyPr/>
        <a:lstStyle/>
        <a:p>
          <a:pPr>
            <a:buFont typeface="Arial" panose="020B0604020202020204" pitchFamily="34" charset="0"/>
            <a:buNone/>
          </a:pPr>
          <a:r>
            <a:rPr lang="en-US" sz="1100" b="1" dirty="0"/>
            <a:t>Complaints are examined objectively and without prejudice
No adverse action for reporting in good faith
Whistleblowers are protected through institutional safeguards</a:t>
          </a:r>
          <a:endParaRPr lang="en-IN" sz="1100" b="1" dirty="0"/>
        </a:p>
      </dgm:t>
    </dgm:pt>
    <dgm:pt modelId="{EAFE449E-3D2F-49F7-A5A9-425BB4ECD9B2}" type="parTrans" cxnId="{EA18531C-9B2F-4096-B3BC-3D76F8D4AAA7}">
      <dgm:prSet/>
      <dgm:spPr/>
      <dgm:t>
        <a:bodyPr/>
        <a:lstStyle/>
        <a:p>
          <a:endParaRPr lang="en-IN"/>
        </a:p>
      </dgm:t>
    </dgm:pt>
    <dgm:pt modelId="{1282A29B-61FD-4C0F-85DC-D12F00A104EA}" type="sibTrans" cxnId="{EA18531C-9B2F-4096-B3BC-3D76F8D4AAA7}">
      <dgm:prSet/>
      <dgm:spPr/>
      <dgm:t>
        <a:bodyPr/>
        <a:lstStyle/>
        <a:p>
          <a:endParaRPr lang="en-IN"/>
        </a:p>
      </dgm:t>
    </dgm:pt>
    <dgm:pt modelId="{7F44DD59-E54B-462C-98F6-37E147D3FBAC}">
      <dgm:prSet phldrT="[Text]" custT="1"/>
      <dgm:spPr/>
      <dgm:t>
        <a:bodyPr/>
        <a:lstStyle/>
        <a:p>
          <a:r>
            <a:rPr lang="en-US" sz="1100" b="1" dirty="0"/>
            <a:t>Timely Resolution
Time-bound escalation
Monitoring until closure</a:t>
          </a:r>
          <a:endParaRPr lang="en-IN" sz="1100" b="1" dirty="0"/>
        </a:p>
      </dgm:t>
    </dgm:pt>
    <dgm:pt modelId="{FA25DB8F-CF50-4162-8967-9319B18AA675}" type="parTrans" cxnId="{0EB3176E-1C07-4360-B540-56C6BCD41A51}">
      <dgm:prSet/>
      <dgm:spPr/>
      <dgm:t>
        <a:bodyPr/>
        <a:lstStyle/>
        <a:p>
          <a:endParaRPr lang="en-IN"/>
        </a:p>
      </dgm:t>
    </dgm:pt>
    <dgm:pt modelId="{E262A8BE-C541-4068-A6D5-0EBA5F6A8B05}" type="sibTrans" cxnId="{0EB3176E-1C07-4360-B540-56C6BCD41A51}">
      <dgm:prSet/>
      <dgm:spPr/>
      <dgm:t>
        <a:bodyPr/>
        <a:lstStyle/>
        <a:p>
          <a:endParaRPr lang="en-IN"/>
        </a:p>
      </dgm:t>
    </dgm:pt>
    <dgm:pt modelId="{B36F2BD2-D145-4B62-BA47-B36ABF8346D3}" type="pres">
      <dgm:prSet presAssocID="{3DDFD936-8CD4-46AC-9529-21CCD8972D91}" presName="Name0" presStyleCnt="0">
        <dgm:presLayoutVars>
          <dgm:dir/>
          <dgm:animLvl val="lvl"/>
          <dgm:resizeHandles val="exact"/>
        </dgm:presLayoutVars>
      </dgm:prSet>
      <dgm:spPr/>
    </dgm:pt>
    <dgm:pt modelId="{4BBD6576-A77D-4542-8EFD-F3D0A4270C53}" type="pres">
      <dgm:prSet presAssocID="{BFC6A1D4-A692-4FF8-832E-8715192655C7}" presName="boxAndChildren" presStyleCnt="0"/>
      <dgm:spPr/>
    </dgm:pt>
    <dgm:pt modelId="{840FB5B4-8AAE-47B9-85D3-C87419DD360F}" type="pres">
      <dgm:prSet presAssocID="{BFC6A1D4-A692-4FF8-832E-8715192655C7}" presName="parentTextBox" presStyleLbl="node1" presStyleIdx="0" presStyleCnt="3"/>
      <dgm:spPr/>
    </dgm:pt>
    <dgm:pt modelId="{34D39633-2EB9-4F62-8831-5F18BBE179DA}" type="pres">
      <dgm:prSet presAssocID="{BFC6A1D4-A692-4FF8-832E-8715192655C7}" presName="entireBox" presStyleLbl="node1" presStyleIdx="0" presStyleCnt="3"/>
      <dgm:spPr/>
    </dgm:pt>
    <dgm:pt modelId="{3195F979-BBF7-4AD0-943A-AE7A1959E4F8}" type="pres">
      <dgm:prSet presAssocID="{BFC6A1D4-A692-4FF8-832E-8715192655C7}" presName="descendantBox" presStyleCnt="0"/>
      <dgm:spPr/>
    </dgm:pt>
    <dgm:pt modelId="{7750BC6A-0B2B-4DE2-9413-C90F071CA52F}" type="pres">
      <dgm:prSet presAssocID="{76069026-E104-4486-B3EA-DE68069C5538}" presName="childTextBox" presStyleLbl="fgAccFollowNode1" presStyleIdx="0" presStyleCnt="5">
        <dgm:presLayoutVars>
          <dgm:bulletEnabled val="1"/>
        </dgm:presLayoutVars>
      </dgm:prSet>
      <dgm:spPr/>
    </dgm:pt>
    <dgm:pt modelId="{0CCA3499-3CF1-4B93-A19D-94BBD69C3D16}" type="pres">
      <dgm:prSet presAssocID="{1514912E-F66F-431F-8EF6-F0064C6E0A60}" presName="childTextBox" presStyleLbl="fgAccFollowNode1" presStyleIdx="1" presStyleCnt="5">
        <dgm:presLayoutVars>
          <dgm:bulletEnabled val="1"/>
        </dgm:presLayoutVars>
      </dgm:prSet>
      <dgm:spPr/>
    </dgm:pt>
    <dgm:pt modelId="{705FC304-6FA7-42B8-87DE-727058231F60}" type="pres">
      <dgm:prSet presAssocID="{7F44DD59-E54B-462C-98F6-37E147D3FBAC}" presName="childTextBox" presStyleLbl="fgAccFollowNode1" presStyleIdx="2" presStyleCnt="5">
        <dgm:presLayoutVars>
          <dgm:bulletEnabled val="1"/>
        </dgm:presLayoutVars>
      </dgm:prSet>
      <dgm:spPr/>
    </dgm:pt>
    <dgm:pt modelId="{ADD771C5-EAB5-48D8-B075-332019D50D62}" type="pres">
      <dgm:prSet presAssocID="{BE240E3D-BDD5-444B-A20F-AA2F606CBB57}" presName="sp" presStyleCnt="0"/>
      <dgm:spPr/>
    </dgm:pt>
    <dgm:pt modelId="{312FDE2C-8ECB-4835-91E6-1CD129716C5C}" type="pres">
      <dgm:prSet presAssocID="{7AE4B25B-FDDD-4FC5-9245-7BA35DF6778C}" presName="arrowAndChildren" presStyleCnt="0"/>
      <dgm:spPr/>
    </dgm:pt>
    <dgm:pt modelId="{A252737D-CBFF-4A4E-999E-09599DC8B2F3}" type="pres">
      <dgm:prSet presAssocID="{7AE4B25B-FDDD-4FC5-9245-7BA35DF6778C}" presName="parentTextArrow" presStyleLbl="node1" presStyleIdx="0" presStyleCnt="3"/>
      <dgm:spPr/>
    </dgm:pt>
    <dgm:pt modelId="{3CA83F4B-DEB9-46F7-9175-898229CDFA61}" type="pres">
      <dgm:prSet presAssocID="{7AE4B25B-FDDD-4FC5-9245-7BA35DF6778C}" presName="arrow" presStyleLbl="node1" presStyleIdx="1" presStyleCnt="3"/>
      <dgm:spPr/>
    </dgm:pt>
    <dgm:pt modelId="{AFE343DA-F7B3-4EB5-8DB6-14829F54F73A}" type="pres">
      <dgm:prSet presAssocID="{7AE4B25B-FDDD-4FC5-9245-7BA35DF6778C}" presName="descendantArrow" presStyleCnt="0"/>
      <dgm:spPr/>
    </dgm:pt>
    <dgm:pt modelId="{11B34A3F-E491-4B63-B440-348F0348E7CD}" type="pres">
      <dgm:prSet presAssocID="{9B998AC0-3452-4906-89AC-DE79ED7D5191}" presName="childTextArrow" presStyleLbl="fgAccFollowNode1" presStyleIdx="3" presStyleCnt="5">
        <dgm:presLayoutVars>
          <dgm:bulletEnabled val="1"/>
        </dgm:presLayoutVars>
      </dgm:prSet>
      <dgm:spPr/>
    </dgm:pt>
    <dgm:pt modelId="{38CCBE85-2250-4F5D-BEE3-88B3F616B5DD}" type="pres">
      <dgm:prSet presAssocID="{65849D55-E47C-44A5-A052-B8EFA74659E9}" presName="sp" presStyleCnt="0"/>
      <dgm:spPr/>
    </dgm:pt>
    <dgm:pt modelId="{6C4C7382-06F7-448A-8520-E37F29465DD8}" type="pres">
      <dgm:prSet presAssocID="{F2294354-D463-4202-91F8-341CFC9B1582}" presName="arrowAndChildren" presStyleCnt="0"/>
      <dgm:spPr/>
    </dgm:pt>
    <dgm:pt modelId="{95E22614-AAFA-4041-BE8F-F65CFE98B682}" type="pres">
      <dgm:prSet presAssocID="{F2294354-D463-4202-91F8-341CFC9B1582}" presName="parentTextArrow" presStyleLbl="node1" presStyleIdx="1" presStyleCnt="3"/>
      <dgm:spPr/>
    </dgm:pt>
    <dgm:pt modelId="{25E3B003-DCEF-4651-84F1-EFC2B0B113B6}" type="pres">
      <dgm:prSet presAssocID="{F2294354-D463-4202-91F8-341CFC9B1582}" presName="arrow" presStyleLbl="node1" presStyleIdx="2" presStyleCnt="3" custLinFactNeighborY="-316"/>
      <dgm:spPr/>
    </dgm:pt>
    <dgm:pt modelId="{952F42F7-953D-40F9-9C3E-FC896C6D6675}" type="pres">
      <dgm:prSet presAssocID="{F2294354-D463-4202-91F8-341CFC9B1582}" presName="descendantArrow" presStyleCnt="0"/>
      <dgm:spPr/>
    </dgm:pt>
    <dgm:pt modelId="{3C79D081-1FD5-42C7-ACEE-7D74B6F51427}" type="pres">
      <dgm:prSet presAssocID="{96CED045-DF3E-4C8F-B198-44F73D47D118}" presName="childTextArrow" presStyleLbl="fgAccFollowNode1" presStyleIdx="4" presStyleCnt="5">
        <dgm:presLayoutVars>
          <dgm:bulletEnabled val="1"/>
        </dgm:presLayoutVars>
      </dgm:prSet>
      <dgm:spPr/>
    </dgm:pt>
  </dgm:ptLst>
  <dgm:cxnLst>
    <dgm:cxn modelId="{FDF1F706-14B8-4CD1-93B3-9D53B24C533C}" type="presOf" srcId="{F2294354-D463-4202-91F8-341CFC9B1582}" destId="{95E22614-AAFA-4041-BE8F-F65CFE98B682}" srcOrd="0" destOrd="0" presId="urn:microsoft.com/office/officeart/2005/8/layout/process4"/>
    <dgm:cxn modelId="{EA18531C-9B2F-4096-B3BC-3D76F8D4AAA7}" srcId="{7AE4B25B-FDDD-4FC5-9245-7BA35DF6778C}" destId="{9B998AC0-3452-4906-89AC-DE79ED7D5191}" srcOrd="0" destOrd="0" parTransId="{EAFE449E-3D2F-49F7-A5A9-425BB4ECD9B2}" sibTransId="{1282A29B-61FD-4C0F-85DC-D12F00A104EA}"/>
    <dgm:cxn modelId="{6484A431-049E-4A25-AA85-14DB380CAE46}" type="presOf" srcId="{96CED045-DF3E-4C8F-B198-44F73D47D118}" destId="{3C79D081-1FD5-42C7-ACEE-7D74B6F51427}" srcOrd="0" destOrd="0" presId="urn:microsoft.com/office/officeart/2005/8/layout/process4"/>
    <dgm:cxn modelId="{DBA6D83D-F03E-4ED4-A1C8-8DE5928D6BE1}" type="presOf" srcId="{7AE4B25B-FDDD-4FC5-9245-7BA35DF6778C}" destId="{3CA83F4B-DEB9-46F7-9175-898229CDFA61}" srcOrd="0" destOrd="0" presId="urn:microsoft.com/office/officeart/2005/8/layout/process4"/>
    <dgm:cxn modelId="{B204CF47-C511-4317-AEBD-AC4B03390FF6}" type="presOf" srcId="{F2294354-D463-4202-91F8-341CFC9B1582}" destId="{25E3B003-DCEF-4651-84F1-EFC2B0B113B6}" srcOrd="1" destOrd="0" presId="urn:microsoft.com/office/officeart/2005/8/layout/process4"/>
    <dgm:cxn modelId="{907F5069-5794-4AF6-B3E5-191AFBA68C2E}" type="presOf" srcId="{7AE4B25B-FDDD-4FC5-9245-7BA35DF6778C}" destId="{A252737D-CBFF-4A4E-999E-09599DC8B2F3}" srcOrd="1" destOrd="0" presId="urn:microsoft.com/office/officeart/2005/8/layout/process4"/>
    <dgm:cxn modelId="{3D4E0D6C-9216-4300-8093-C452E4CC1931}" type="presOf" srcId="{9B998AC0-3452-4906-89AC-DE79ED7D5191}" destId="{11B34A3F-E491-4B63-B440-348F0348E7CD}" srcOrd="0" destOrd="0" presId="urn:microsoft.com/office/officeart/2005/8/layout/process4"/>
    <dgm:cxn modelId="{0EB3176E-1C07-4360-B540-56C6BCD41A51}" srcId="{BFC6A1D4-A692-4FF8-832E-8715192655C7}" destId="{7F44DD59-E54B-462C-98F6-37E147D3FBAC}" srcOrd="2" destOrd="0" parTransId="{FA25DB8F-CF50-4162-8967-9319B18AA675}" sibTransId="{E262A8BE-C541-4068-A6D5-0EBA5F6A8B05}"/>
    <dgm:cxn modelId="{C9F98085-87A5-4841-9D30-2B281939B6A4}" type="presOf" srcId="{7F44DD59-E54B-462C-98F6-37E147D3FBAC}" destId="{705FC304-6FA7-42B8-87DE-727058231F60}" srcOrd="0" destOrd="0" presId="urn:microsoft.com/office/officeart/2005/8/layout/process4"/>
    <dgm:cxn modelId="{67D54D8E-0FB9-47F6-869C-E3C2D86AAB53}" type="presOf" srcId="{BFC6A1D4-A692-4FF8-832E-8715192655C7}" destId="{840FB5B4-8AAE-47B9-85D3-C87419DD360F}" srcOrd="0" destOrd="0" presId="urn:microsoft.com/office/officeart/2005/8/layout/process4"/>
    <dgm:cxn modelId="{C509D19E-645D-4B1C-A41B-A3F0B79DE518}" srcId="{BFC6A1D4-A692-4FF8-832E-8715192655C7}" destId="{1514912E-F66F-431F-8EF6-F0064C6E0A60}" srcOrd="1" destOrd="0" parTransId="{256CE485-A6E8-4902-BE4A-C5FFE6E4D1C6}" sibTransId="{3038A344-168A-4BBF-BA3E-91C1B31EDF1C}"/>
    <dgm:cxn modelId="{A51A7FAA-97DA-44B0-ADA9-EAEBD6924D89}" srcId="{BFC6A1D4-A692-4FF8-832E-8715192655C7}" destId="{76069026-E104-4486-B3EA-DE68069C5538}" srcOrd="0" destOrd="0" parTransId="{1921684B-6599-4F7E-8040-14E6896CD5E0}" sibTransId="{925ADB73-7E3F-44B1-84EC-F390E6D936F6}"/>
    <dgm:cxn modelId="{04D145AE-03EF-48D8-9C38-4E7F6BB18769}" type="presOf" srcId="{76069026-E104-4486-B3EA-DE68069C5538}" destId="{7750BC6A-0B2B-4DE2-9413-C90F071CA52F}" srcOrd="0" destOrd="0" presId="urn:microsoft.com/office/officeart/2005/8/layout/process4"/>
    <dgm:cxn modelId="{2EB48AC3-71E8-48D6-A47A-D73797D180EF}" srcId="{3DDFD936-8CD4-46AC-9529-21CCD8972D91}" destId="{BFC6A1D4-A692-4FF8-832E-8715192655C7}" srcOrd="2" destOrd="0" parTransId="{E2215806-B6EC-4E35-B962-E4AAC735C527}" sibTransId="{35003ECB-1011-4DF9-881C-762294789915}"/>
    <dgm:cxn modelId="{FC5057CD-CFF6-4DE8-A226-738161FA52B3}" type="presOf" srcId="{1514912E-F66F-431F-8EF6-F0064C6E0A60}" destId="{0CCA3499-3CF1-4B93-A19D-94BBD69C3D16}" srcOrd="0" destOrd="0" presId="urn:microsoft.com/office/officeart/2005/8/layout/process4"/>
    <dgm:cxn modelId="{EEB0CCD4-FAD4-41B5-88B7-5630FDA8CC26}" srcId="{3DDFD936-8CD4-46AC-9529-21CCD8972D91}" destId="{F2294354-D463-4202-91F8-341CFC9B1582}" srcOrd="0" destOrd="0" parTransId="{02EF54EF-5D30-4454-A2C0-BB8F6EDE97B0}" sibTransId="{65849D55-E47C-44A5-A052-B8EFA74659E9}"/>
    <dgm:cxn modelId="{99FE1FD9-A7AF-4A87-A68B-7AF15D8AA053}" srcId="{3DDFD936-8CD4-46AC-9529-21CCD8972D91}" destId="{7AE4B25B-FDDD-4FC5-9245-7BA35DF6778C}" srcOrd="1" destOrd="0" parTransId="{AAD0D572-6E6D-4236-AB90-7C6E21697D74}" sibTransId="{BE240E3D-BDD5-444B-A20F-AA2F606CBB57}"/>
    <dgm:cxn modelId="{094866E3-B394-4254-9B0C-CB430697BA7B}" type="presOf" srcId="{BFC6A1D4-A692-4FF8-832E-8715192655C7}" destId="{34D39633-2EB9-4F62-8831-5F18BBE179DA}" srcOrd="1" destOrd="0" presId="urn:microsoft.com/office/officeart/2005/8/layout/process4"/>
    <dgm:cxn modelId="{6AD7CAEF-C461-4258-986A-23732EEB8C10}" type="presOf" srcId="{3DDFD936-8CD4-46AC-9529-21CCD8972D91}" destId="{B36F2BD2-D145-4B62-BA47-B36ABF8346D3}" srcOrd="0" destOrd="0" presId="urn:microsoft.com/office/officeart/2005/8/layout/process4"/>
    <dgm:cxn modelId="{105B9AF1-8AB1-4760-A11B-67624CB5B6FE}" srcId="{F2294354-D463-4202-91F8-341CFC9B1582}" destId="{96CED045-DF3E-4C8F-B198-44F73D47D118}" srcOrd="0" destOrd="0" parTransId="{77128896-ED98-4EB8-91B1-F3654B72FC7F}" sibTransId="{DACFECEC-C4D9-485F-B722-A6CB87C4D9AD}"/>
    <dgm:cxn modelId="{2E15E1B9-E54C-4788-8279-B2C1805795A3}" type="presParOf" srcId="{B36F2BD2-D145-4B62-BA47-B36ABF8346D3}" destId="{4BBD6576-A77D-4542-8EFD-F3D0A4270C53}" srcOrd="0" destOrd="0" presId="urn:microsoft.com/office/officeart/2005/8/layout/process4"/>
    <dgm:cxn modelId="{A14DC74E-C4F2-4E9F-9844-DF50218F88C6}" type="presParOf" srcId="{4BBD6576-A77D-4542-8EFD-F3D0A4270C53}" destId="{840FB5B4-8AAE-47B9-85D3-C87419DD360F}" srcOrd="0" destOrd="0" presId="urn:microsoft.com/office/officeart/2005/8/layout/process4"/>
    <dgm:cxn modelId="{29468CF8-1189-423B-A345-0BB8C2CF88EE}" type="presParOf" srcId="{4BBD6576-A77D-4542-8EFD-F3D0A4270C53}" destId="{34D39633-2EB9-4F62-8831-5F18BBE179DA}" srcOrd="1" destOrd="0" presId="urn:microsoft.com/office/officeart/2005/8/layout/process4"/>
    <dgm:cxn modelId="{27223F63-B55F-4B3C-AB64-F90679CF810D}" type="presParOf" srcId="{4BBD6576-A77D-4542-8EFD-F3D0A4270C53}" destId="{3195F979-BBF7-4AD0-943A-AE7A1959E4F8}" srcOrd="2" destOrd="0" presId="urn:microsoft.com/office/officeart/2005/8/layout/process4"/>
    <dgm:cxn modelId="{6DD113F9-FF7D-4759-BB65-C4C2E98A853C}" type="presParOf" srcId="{3195F979-BBF7-4AD0-943A-AE7A1959E4F8}" destId="{7750BC6A-0B2B-4DE2-9413-C90F071CA52F}" srcOrd="0" destOrd="0" presId="urn:microsoft.com/office/officeart/2005/8/layout/process4"/>
    <dgm:cxn modelId="{FCDC1E72-95A4-4948-B25E-D2C70BECD2E9}" type="presParOf" srcId="{3195F979-BBF7-4AD0-943A-AE7A1959E4F8}" destId="{0CCA3499-3CF1-4B93-A19D-94BBD69C3D16}" srcOrd="1" destOrd="0" presId="urn:microsoft.com/office/officeart/2005/8/layout/process4"/>
    <dgm:cxn modelId="{56C842A5-3C96-4732-B172-947D10DCDFC9}" type="presParOf" srcId="{3195F979-BBF7-4AD0-943A-AE7A1959E4F8}" destId="{705FC304-6FA7-42B8-87DE-727058231F60}" srcOrd="2" destOrd="0" presId="urn:microsoft.com/office/officeart/2005/8/layout/process4"/>
    <dgm:cxn modelId="{E33E5B4A-432D-4E54-A315-3F504FEE8D97}" type="presParOf" srcId="{B36F2BD2-D145-4B62-BA47-B36ABF8346D3}" destId="{ADD771C5-EAB5-48D8-B075-332019D50D62}" srcOrd="1" destOrd="0" presId="urn:microsoft.com/office/officeart/2005/8/layout/process4"/>
    <dgm:cxn modelId="{8B988374-07FC-4846-8A37-115BE7E407F0}" type="presParOf" srcId="{B36F2BD2-D145-4B62-BA47-B36ABF8346D3}" destId="{312FDE2C-8ECB-4835-91E6-1CD129716C5C}" srcOrd="2" destOrd="0" presId="urn:microsoft.com/office/officeart/2005/8/layout/process4"/>
    <dgm:cxn modelId="{01D8E3C9-F526-425A-A129-5EEDDB3A3813}" type="presParOf" srcId="{312FDE2C-8ECB-4835-91E6-1CD129716C5C}" destId="{A252737D-CBFF-4A4E-999E-09599DC8B2F3}" srcOrd="0" destOrd="0" presId="urn:microsoft.com/office/officeart/2005/8/layout/process4"/>
    <dgm:cxn modelId="{2853879D-725C-43AF-BAF7-82DF1F4E7A22}" type="presParOf" srcId="{312FDE2C-8ECB-4835-91E6-1CD129716C5C}" destId="{3CA83F4B-DEB9-46F7-9175-898229CDFA61}" srcOrd="1" destOrd="0" presId="urn:microsoft.com/office/officeart/2005/8/layout/process4"/>
    <dgm:cxn modelId="{B694BAF8-2DD0-447B-A5F7-5E3D7A175EAF}" type="presParOf" srcId="{312FDE2C-8ECB-4835-91E6-1CD129716C5C}" destId="{AFE343DA-F7B3-4EB5-8DB6-14829F54F73A}" srcOrd="2" destOrd="0" presId="urn:microsoft.com/office/officeart/2005/8/layout/process4"/>
    <dgm:cxn modelId="{36026EE5-45B0-46DB-BF58-2CDCB0A761E1}" type="presParOf" srcId="{AFE343DA-F7B3-4EB5-8DB6-14829F54F73A}" destId="{11B34A3F-E491-4B63-B440-348F0348E7CD}" srcOrd="0" destOrd="0" presId="urn:microsoft.com/office/officeart/2005/8/layout/process4"/>
    <dgm:cxn modelId="{5C3A1B5E-3B3F-4A29-BD72-625D666078E1}" type="presParOf" srcId="{B36F2BD2-D145-4B62-BA47-B36ABF8346D3}" destId="{38CCBE85-2250-4F5D-BEE3-88B3F616B5DD}" srcOrd="3" destOrd="0" presId="urn:microsoft.com/office/officeart/2005/8/layout/process4"/>
    <dgm:cxn modelId="{70A72329-DAB6-4581-B870-629A9BEAA070}" type="presParOf" srcId="{B36F2BD2-D145-4B62-BA47-B36ABF8346D3}" destId="{6C4C7382-06F7-448A-8520-E37F29465DD8}" srcOrd="4" destOrd="0" presId="urn:microsoft.com/office/officeart/2005/8/layout/process4"/>
    <dgm:cxn modelId="{48852744-D483-47DF-99C7-E6A65000049E}" type="presParOf" srcId="{6C4C7382-06F7-448A-8520-E37F29465DD8}" destId="{95E22614-AAFA-4041-BE8F-F65CFE98B682}" srcOrd="0" destOrd="0" presId="urn:microsoft.com/office/officeart/2005/8/layout/process4"/>
    <dgm:cxn modelId="{0C35C00C-5435-4963-9B33-154ABDFD550C}" type="presParOf" srcId="{6C4C7382-06F7-448A-8520-E37F29465DD8}" destId="{25E3B003-DCEF-4651-84F1-EFC2B0B113B6}" srcOrd="1" destOrd="0" presId="urn:microsoft.com/office/officeart/2005/8/layout/process4"/>
    <dgm:cxn modelId="{63FAE285-7228-4989-924C-EBE36E7564A6}" type="presParOf" srcId="{6C4C7382-06F7-448A-8520-E37F29465DD8}" destId="{952F42F7-953D-40F9-9C3E-FC896C6D6675}" srcOrd="2" destOrd="0" presId="urn:microsoft.com/office/officeart/2005/8/layout/process4"/>
    <dgm:cxn modelId="{D3651CEA-E5B0-4F0F-92B2-36DF02C08AE4}" type="presParOf" srcId="{952F42F7-953D-40F9-9C3E-FC896C6D6675}" destId="{3C79D081-1FD5-42C7-ACEE-7D74B6F51427}"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DBB930-C925-4806-99F6-82A13C01C6BD}">
      <dsp:nvSpPr>
        <dsp:cNvPr id="0" name=""/>
        <dsp:cNvSpPr/>
      </dsp:nvSpPr>
      <dsp:spPr>
        <a:xfrm rot="16200000">
          <a:off x="-762145" y="764442"/>
          <a:ext cx="3782759" cy="2253873"/>
        </a:xfrm>
        <a:prstGeom prst="flowChartManualOperati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0" rIns="108629" bIns="0" numCol="1" spcCol="1270" anchor="t" anchorCtr="0">
          <a:noAutofit/>
        </a:bodyPr>
        <a:lstStyle/>
        <a:p>
          <a:pPr marL="0" lvl="0" indent="0" algn="ctr" defTabSz="755650">
            <a:lnSpc>
              <a:spcPct val="90000"/>
            </a:lnSpc>
            <a:spcBef>
              <a:spcPct val="0"/>
            </a:spcBef>
            <a:spcAft>
              <a:spcPct val="35000"/>
            </a:spcAft>
            <a:buNone/>
          </a:pPr>
          <a:r>
            <a:rPr lang="en-IN" sz="1700" b="1" kern="1200" dirty="0"/>
            <a:t>Pre-Arrival &amp; Port Entry</a:t>
          </a:r>
          <a:endParaRPr lang="en-IN" sz="1700" kern="1200" dirty="0"/>
        </a:p>
        <a:p>
          <a:pPr marL="114300" lvl="1" indent="-114300" algn="l" defTabSz="577850">
            <a:lnSpc>
              <a:spcPct val="90000"/>
            </a:lnSpc>
            <a:spcBef>
              <a:spcPct val="0"/>
            </a:spcBef>
            <a:spcAft>
              <a:spcPct val="15000"/>
            </a:spcAft>
            <a:buFont typeface="Arial" panose="020B0604020202020204" pitchFamily="34" charset="0"/>
            <a:buChar char="•"/>
          </a:pPr>
          <a:endParaRPr lang="en-IN" sz="1300" kern="1200" dirty="0"/>
        </a:p>
        <a:p>
          <a:pPr marL="114300" lvl="1" indent="-114300" algn="l" defTabSz="577850">
            <a:lnSpc>
              <a:spcPct val="90000"/>
            </a:lnSpc>
            <a:spcBef>
              <a:spcPct val="0"/>
            </a:spcBef>
            <a:spcAft>
              <a:spcPct val="15000"/>
            </a:spcAft>
            <a:buFont typeface="Arial" panose="020B0604020202020204" pitchFamily="34" charset="0"/>
            <a:buChar char="•"/>
          </a:pPr>
          <a:r>
            <a:rPr lang="en-IN" sz="1300" kern="1200" dirty="0"/>
            <a:t>Arrival clearances</a:t>
          </a:r>
        </a:p>
        <a:p>
          <a:pPr marL="114300" lvl="1" indent="-114300" algn="l" defTabSz="577850">
            <a:lnSpc>
              <a:spcPct val="90000"/>
            </a:lnSpc>
            <a:spcBef>
              <a:spcPct val="0"/>
            </a:spcBef>
            <a:spcAft>
              <a:spcPct val="15000"/>
            </a:spcAft>
            <a:buFont typeface="Arial" panose="020B0604020202020204" pitchFamily="34" charset="0"/>
            <a:buChar char="•"/>
          </a:pPr>
          <a:r>
            <a:rPr lang="en-IN" sz="1300" kern="1200" dirty="0"/>
            <a:t>Documentation submission</a:t>
          </a:r>
        </a:p>
        <a:p>
          <a:pPr marL="114300" lvl="1" indent="-114300" algn="l" defTabSz="577850">
            <a:lnSpc>
              <a:spcPct val="90000"/>
            </a:lnSpc>
            <a:spcBef>
              <a:spcPct val="0"/>
            </a:spcBef>
            <a:spcAft>
              <a:spcPct val="15000"/>
            </a:spcAft>
            <a:buFont typeface="Arial" panose="020B0604020202020204" pitchFamily="34" charset="0"/>
            <a:buChar char="•"/>
          </a:pPr>
          <a:r>
            <a:rPr lang="en-IN" sz="1300" kern="1200" dirty="0"/>
            <a:t>Initial regulatory interface</a:t>
          </a:r>
        </a:p>
      </dsp:txBody>
      <dsp:txXfrm rot="5400000">
        <a:off x="2298" y="756551"/>
        <a:ext cx="2253873" cy="2269655"/>
      </dsp:txXfrm>
    </dsp:sp>
    <dsp:sp modelId="{31DF99EB-BE7B-4746-B6F5-95CBC0357EF6}">
      <dsp:nvSpPr>
        <dsp:cNvPr id="0" name=""/>
        <dsp:cNvSpPr/>
      </dsp:nvSpPr>
      <dsp:spPr>
        <a:xfrm rot="16200000">
          <a:off x="1660768" y="764442"/>
          <a:ext cx="3782759" cy="2253873"/>
        </a:xfrm>
        <a:prstGeom prst="flowChartManualOperati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0" rIns="108629" bIns="0" numCol="1" spcCol="1270" anchor="t" anchorCtr="0">
          <a:noAutofit/>
        </a:bodyPr>
        <a:lstStyle/>
        <a:p>
          <a:pPr marL="0" lvl="0" indent="0" algn="ctr" defTabSz="755650">
            <a:lnSpc>
              <a:spcPct val="90000"/>
            </a:lnSpc>
            <a:spcBef>
              <a:spcPct val="0"/>
            </a:spcBef>
            <a:spcAft>
              <a:spcPct val="35000"/>
            </a:spcAft>
            <a:buNone/>
          </a:pPr>
          <a:r>
            <a:rPr lang="en-IN" sz="1700" b="1" kern="1200" dirty="0"/>
            <a:t>Berthing, Cargo &amp; Terminal Operations</a:t>
          </a:r>
          <a:endParaRPr lang="en-IN" sz="1700" kern="1200" dirty="0"/>
        </a:p>
        <a:p>
          <a:pPr marL="114300" lvl="1" indent="-114300" algn="l" defTabSz="577850">
            <a:lnSpc>
              <a:spcPct val="90000"/>
            </a:lnSpc>
            <a:spcBef>
              <a:spcPct val="0"/>
            </a:spcBef>
            <a:spcAft>
              <a:spcPct val="15000"/>
            </a:spcAft>
            <a:buFont typeface="Arial" panose="020B0604020202020204" pitchFamily="34" charset="0"/>
            <a:buChar char="•"/>
          </a:pPr>
          <a:endParaRPr lang="en-IN" sz="1300" kern="1200" dirty="0"/>
        </a:p>
        <a:p>
          <a:pPr marL="114300" lvl="1" indent="-114300" algn="l" defTabSz="577850">
            <a:lnSpc>
              <a:spcPct val="90000"/>
            </a:lnSpc>
            <a:spcBef>
              <a:spcPct val="0"/>
            </a:spcBef>
            <a:spcAft>
              <a:spcPct val="15000"/>
            </a:spcAft>
            <a:buFont typeface="Arial" panose="020B0604020202020204" pitchFamily="34" charset="0"/>
            <a:buChar char="•"/>
          </a:pPr>
          <a:r>
            <a:rPr lang="en-IN" sz="1300" kern="1200" dirty="0"/>
            <a:t>Berth allocation</a:t>
          </a:r>
        </a:p>
        <a:p>
          <a:pPr marL="114300" lvl="1" indent="-114300" algn="l" defTabSz="577850">
            <a:lnSpc>
              <a:spcPct val="90000"/>
            </a:lnSpc>
            <a:spcBef>
              <a:spcPct val="0"/>
            </a:spcBef>
            <a:spcAft>
              <a:spcPct val="15000"/>
            </a:spcAft>
            <a:buFont typeface="Arial" panose="020B0604020202020204" pitchFamily="34" charset="0"/>
            <a:buChar char="•"/>
          </a:pPr>
          <a:r>
            <a:rPr lang="en-IN" sz="1300" kern="1200" dirty="0"/>
            <a:t>Cargo handling</a:t>
          </a:r>
        </a:p>
        <a:p>
          <a:pPr marL="114300" lvl="1" indent="-114300" algn="l" defTabSz="577850">
            <a:lnSpc>
              <a:spcPct val="90000"/>
            </a:lnSpc>
            <a:spcBef>
              <a:spcPct val="0"/>
            </a:spcBef>
            <a:spcAft>
              <a:spcPct val="15000"/>
            </a:spcAft>
            <a:buFont typeface="Arial" panose="020B0604020202020204" pitchFamily="34" charset="0"/>
            <a:buChar char="•"/>
          </a:pPr>
          <a:r>
            <a:rPr lang="en-IN" sz="1300" kern="1200" dirty="0"/>
            <a:t>Terminal-level interactions</a:t>
          </a:r>
        </a:p>
      </dsp:txBody>
      <dsp:txXfrm rot="5400000">
        <a:off x="2425211" y="756551"/>
        <a:ext cx="2253873" cy="2269655"/>
      </dsp:txXfrm>
    </dsp:sp>
    <dsp:sp modelId="{B8B25259-3317-4002-B3AF-2E6B2E18111B}">
      <dsp:nvSpPr>
        <dsp:cNvPr id="0" name=""/>
        <dsp:cNvSpPr/>
      </dsp:nvSpPr>
      <dsp:spPr>
        <a:xfrm rot="16200000">
          <a:off x="4083682" y="764442"/>
          <a:ext cx="3782759" cy="2253873"/>
        </a:xfrm>
        <a:prstGeom prst="flowChartManualOperati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0" rIns="108629" bIns="0" numCol="1" spcCol="1270" anchor="t" anchorCtr="0">
          <a:noAutofit/>
        </a:bodyPr>
        <a:lstStyle/>
        <a:p>
          <a:pPr marL="0" lvl="0" indent="0" algn="ctr" defTabSz="755650">
            <a:lnSpc>
              <a:spcPct val="90000"/>
            </a:lnSpc>
            <a:spcBef>
              <a:spcPct val="0"/>
            </a:spcBef>
            <a:spcAft>
              <a:spcPct val="35000"/>
            </a:spcAft>
            <a:buNone/>
          </a:pPr>
          <a:r>
            <a:rPr lang="en-IN" sz="1700" b="1" kern="1200" dirty="0"/>
            <a:t>Statutory Inspections &amp; Surveys</a:t>
          </a:r>
          <a:endParaRPr lang="en-IN" sz="1700" kern="1200" dirty="0"/>
        </a:p>
        <a:p>
          <a:pPr marL="114300" lvl="1" indent="-114300" algn="l" defTabSz="577850">
            <a:lnSpc>
              <a:spcPct val="90000"/>
            </a:lnSpc>
            <a:spcBef>
              <a:spcPct val="0"/>
            </a:spcBef>
            <a:spcAft>
              <a:spcPct val="15000"/>
            </a:spcAft>
            <a:buFont typeface="Arial" panose="020B0604020202020204" pitchFamily="34" charset="0"/>
            <a:buChar char="•"/>
          </a:pPr>
          <a:endParaRPr lang="en-IN" sz="1300" kern="1200" dirty="0"/>
        </a:p>
        <a:p>
          <a:pPr marL="114300" lvl="1" indent="-114300" algn="l" defTabSz="577850">
            <a:lnSpc>
              <a:spcPct val="90000"/>
            </a:lnSpc>
            <a:spcBef>
              <a:spcPct val="0"/>
            </a:spcBef>
            <a:spcAft>
              <a:spcPct val="15000"/>
            </a:spcAft>
            <a:buFont typeface="Arial" panose="020B0604020202020204" pitchFamily="34" charset="0"/>
            <a:buChar char="•"/>
          </a:pPr>
          <a:r>
            <a:rPr lang="en-IN" sz="1300" kern="1200" dirty="0"/>
            <a:t>Port State Control inspections</a:t>
          </a:r>
        </a:p>
        <a:p>
          <a:pPr marL="114300" lvl="1" indent="-114300" algn="l" defTabSz="577850">
            <a:lnSpc>
              <a:spcPct val="90000"/>
            </a:lnSpc>
            <a:spcBef>
              <a:spcPct val="0"/>
            </a:spcBef>
            <a:spcAft>
              <a:spcPct val="15000"/>
            </a:spcAft>
            <a:buFont typeface="Arial" panose="020B0604020202020204" pitchFamily="34" charset="0"/>
            <a:buChar char="•"/>
          </a:pPr>
          <a:r>
            <a:rPr lang="en-IN" sz="1300" kern="1200" dirty="0"/>
            <a:t>Flag State / statutory surveys</a:t>
          </a:r>
        </a:p>
        <a:p>
          <a:pPr marL="114300" lvl="1" indent="-114300" algn="l" defTabSz="577850">
            <a:lnSpc>
              <a:spcPct val="90000"/>
            </a:lnSpc>
            <a:spcBef>
              <a:spcPct val="0"/>
            </a:spcBef>
            <a:spcAft>
              <a:spcPct val="15000"/>
            </a:spcAft>
            <a:buFont typeface="Arial" panose="020B0604020202020204" pitchFamily="34" charset="0"/>
            <a:buChar char="•"/>
          </a:pPr>
          <a:r>
            <a:rPr lang="en-IN" sz="1300" kern="1200" dirty="0"/>
            <a:t>Interface with enforcement authorities</a:t>
          </a:r>
        </a:p>
      </dsp:txBody>
      <dsp:txXfrm rot="5400000">
        <a:off x="4848125" y="756551"/>
        <a:ext cx="2253873" cy="2269655"/>
      </dsp:txXfrm>
    </dsp:sp>
    <dsp:sp modelId="{25023E10-6FF5-44DA-AE66-EF5EF3A02C99}">
      <dsp:nvSpPr>
        <dsp:cNvPr id="0" name=""/>
        <dsp:cNvSpPr/>
      </dsp:nvSpPr>
      <dsp:spPr>
        <a:xfrm rot="16200000">
          <a:off x="6506596" y="764442"/>
          <a:ext cx="3782759" cy="2253873"/>
        </a:xfrm>
        <a:prstGeom prst="flowChartManualOperati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0" rIns="108629" bIns="0" numCol="1" spcCol="1270" anchor="t" anchorCtr="0">
          <a:noAutofit/>
        </a:bodyPr>
        <a:lstStyle/>
        <a:p>
          <a:pPr marL="0" lvl="0" indent="0" algn="ctr" defTabSz="755650">
            <a:lnSpc>
              <a:spcPct val="90000"/>
            </a:lnSpc>
            <a:spcBef>
              <a:spcPct val="0"/>
            </a:spcBef>
            <a:spcAft>
              <a:spcPct val="35000"/>
            </a:spcAft>
            <a:buNone/>
          </a:pPr>
          <a:r>
            <a:rPr lang="en-IN" sz="1700" b="1" kern="1200" dirty="0"/>
            <a:t>Documentation, Certification &amp; Port Exit</a:t>
          </a:r>
          <a:endParaRPr lang="en-IN" sz="1700" kern="1200" dirty="0"/>
        </a:p>
        <a:p>
          <a:pPr marL="114300" lvl="1" indent="-114300" algn="l" defTabSz="577850">
            <a:lnSpc>
              <a:spcPct val="90000"/>
            </a:lnSpc>
            <a:spcBef>
              <a:spcPct val="0"/>
            </a:spcBef>
            <a:spcAft>
              <a:spcPct val="15000"/>
            </a:spcAft>
            <a:buFont typeface="Arial" panose="020B0604020202020204" pitchFamily="34" charset="0"/>
            <a:buChar char="•"/>
          </a:pPr>
          <a:endParaRPr lang="en-IN" sz="1300" kern="1200" dirty="0"/>
        </a:p>
        <a:p>
          <a:pPr marL="114300" lvl="1" indent="-114300" algn="l" defTabSz="577850">
            <a:lnSpc>
              <a:spcPct val="90000"/>
            </a:lnSpc>
            <a:spcBef>
              <a:spcPct val="0"/>
            </a:spcBef>
            <a:spcAft>
              <a:spcPct val="15000"/>
            </a:spcAft>
            <a:buFont typeface="Arial" panose="020B0604020202020204" pitchFamily="34" charset="0"/>
            <a:buChar char="•"/>
          </a:pPr>
          <a:r>
            <a:rPr lang="en-IN" sz="1300" kern="1200" dirty="0"/>
            <a:t>Clearance certificates</a:t>
          </a:r>
        </a:p>
        <a:p>
          <a:pPr marL="114300" lvl="1" indent="-114300" algn="l" defTabSz="577850">
            <a:lnSpc>
              <a:spcPct val="90000"/>
            </a:lnSpc>
            <a:spcBef>
              <a:spcPct val="0"/>
            </a:spcBef>
            <a:spcAft>
              <a:spcPct val="15000"/>
            </a:spcAft>
            <a:buFont typeface="Arial" panose="020B0604020202020204" pitchFamily="34" charset="0"/>
            <a:buChar char="•"/>
          </a:pPr>
          <a:r>
            <a:rPr lang="en-US" sz="1300" kern="1200" dirty="0"/>
            <a:t>Shore passes and crew movements</a:t>
          </a:r>
        </a:p>
        <a:p>
          <a:pPr marL="114300" lvl="1" indent="-114300" algn="l" defTabSz="577850">
            <a:lnSpc>
              <a:spcPct val="90000"/>
            </a:lnSpc>
            <a:spcBef>
              <a:spcPct val="0"/>
            </a:spcBef>
            <a:spcAft>
              <a:spcPct val="15000"/>
            </a:spcAft>
            <a:buFont typeface="Arial" panose="020B0604020202020204" pitchFamily="34" charset="0"/>
            <a:buChar char="•"/>
          </a:pPr>
          <a:r>
            <a:rPr lang="en-IN" sz="1300" kern="1200" dirty="0"/>
            <a:t>Port departure formalities</a:t>
          </a:r>
        </a:p>
      </dsp:txBody>
      <dsp:txXfrm rot="5400000">
        <a:off x="7271039" y="756551"/>
        <a:ext cx="2253873" cy="22696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1D313C-7896-4C11-9212-5B93D6941753}">
      <dsp:nvSpPr>
        <dsp:cNvPr id="0" name=""/>
        <dsp:cNvSpPr/>
      </dsp:nvSpPr>
      <dsp:spPr>
        <a:xfrm>
          <a:off x="3852270" y="1889476"/>
          <a:ext cx="1345588" cy="1345588"/>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IN" sz="1400" b="1" kern="1200"/>
            <a:t>Port Operations Ecosystem</a:t>
          </a:r>
        </a:p>
      </dsp:txBody>
      <dsp:txXfrm>
        <a:off x="4049327" y="2086533"/>
        <a:ext cx="951474" cy="951474"/>
      </dsp:txXfrm>
    </dsp:sp>
    <dsp:sp modelId="{C5D8F625-0B88-400A-8404-5412F52B58CB}">
      <dsp:nvSpPr>
        <dsp:cNvPr id="0" name=""/>
        <dsp:cNvSpPr/>
      </dsp:nvSpPr>
      <dsp:spPr>
        <a:xfrm rot="16200000">
          <a:off x="4381685" y="1398315"/>
          <a:ext cx="286759" cy="457499"/>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IN" sz="1900" kern="1200"/>
        </a:p>
      </dsp:txBody>
      <dsp:txXfrm>
        <a:off x="4424699" y="1532829"/>
        <a:ext cx="200731" cy="274499"/>
      </dsp:txXfrm>
    </dsp:sp>
    <dsp:sp modelId="{51A974A4-3BCE-46AE-B244-23D39DB5042B}">
      <dsp:nvSpPr>
        <dsp:cNvPr id="0" name=""/>
        <dsp:cNvSpPr/>
      </dsp:nvSpPr>
      <dsp:spPr>
        <a:xfrm>
          <a:off x="3852270" y="2833"/>
          <a:ext cx="1345588" cy="1345588"/>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IN" sz="1200" b="1" kern="1200" dirty="0"/>
            <a:t>Port Authorities &amp; Terminal Operators</a:t>
          </a:r>
        </a:p>
      </dsp:txBody>
      <dsp:txXfrm>
        <a:off x="4049327" y="199890"/>
        <a:ext cx="951474" cy="951474"/>
      </dsp:txXfrm>
    </dsp:sp>
    <dsp:sp modelId="{6E392EDE-F917-44FE-9B93-D45C88397FD4}">
      <dsp:nvSpPr>
        <dsp:cNvPr id="0" name=""/>
        <dsp:cNvSpPr/>
      </dsp:nvSpPr>
      <dsp:spPr>
        <a:xfrm rot="19800000">
          <a:off x="5191597" y="1865918"/>
          <a:ext cx="286759" cy="457499"/>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IN" sz="1900" kern="1200"/>
        </a:p>
      </dsp:txBody>
      <dsp:txXfrm>
        <a:off x="5197360" y="1978925"/>
        <a:ext cx="200731" cy="274499"/>
      </dsp:txXfrm>
    </dsp:sp>
    <dsp:sp modelId="{6C379757-CE20-4C18-B375-E2F31CB72EC3}">
      <dsp:nvSpPr>
        <dsp:cNvPr id="0" name=""/>
        <dsp:cNvSpPr/>
      </dsp:nvSpPr>
      <dsp:spPr>
        <a:xfrm>
          <a:off x="5486151" y="946155"/>
          <a:ext cx="1345588" cy="1345588"/>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IN" sz="1200" b="1" kern="1200" dirty="0"/>
            <a:t>Customs &amp; Allied Regulatory Agencies </a:t>
          </a:r>
        </a:p>
      </dsp:txBody>
      <dsp:txXfrm>
        <a:off x="5683208" y="1143212"/>
        <a:ext cx="951474" cy="951474"/>
      </dsp:txXfrm>
    </dsp:sp>
    <dsp:sp modelId="{47539C36-F71D-4470-B54D-299D90CC34BC}">
      <dsp:nvSpPr>
        <dsp:cNvPr id="0" name=""/>
        <dsp:cNvSpPr/>
      </dsp:nvSpPr>
      <dsp:spPr>
        <a:xfrm rot="1800000">
          <a:off x="5191597" y="2801123"/>
          <a:ext cx="286759" cy="457499"/>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IN" sz="1900" kern="1200"/>
        </a:p>
      </dsp:txBody>
      <dsp:txXfrm>
        <a:off x="5197360" y="2871116"/>
        <a:ext cx="200731" cy="274499"/>
      </dsp:txXfrm>
    </dsp:sp>
    <dsp:sp modelId="{3F1148E5-394B-4986-9730-61142BB212FD}">
      <dsp:nvSpPr>
        <dsp:cNvPr id="0" name=""/>
        <dsp:cNvSpPr/>
      </dsp:nvSpPr>
      <dsp:spPr>
        <a:xfrm>
          <a:off x="5486151" y="2832798"/>
          <a:ext cx="1345588" cy="1345588"/>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IN" sz="1200" b="1" kern="1200" dirty="0"/>
            <a:t>Immigration &amp; Shore pass System</a:t>
          </a:r>
        </a:p>
      </dsp:txBody>
      <dsp:txXfrm>
        <a:off x="5683208" y="3029855"/>
        <a:ext cx="951474" cy="951474"/>
      </dsp:txXfrm>
    </dsp:sp>
    <dsp:sp modelId="{39F5C46A-7887-42E5-8A0A-86512BE9CA2D}">
      <dsp:nvSpPr>
        <dsp:cNvPr id="0" name=""/>
        <dsp:cNvSpPr/>
      </dsp:nvSpPr>
      <dsp:spPr>
        <a:xfrm rot="5400000">
          <a:off x="4381685" y="3268726"/>
          <a:ext cx="286759" cy="457499"/>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IN" sz="1900" kern="1200"/>
        </a:p>
      </dsp:txBody>
      <dsp:txXfrm>
        <a:off x="4424699" y="3317212"/>
        <a:ext cx="200731" cy="274499"/>
      </dsp:txXfrm>
    </dsp:sp>
    <dsp:sp modelId="{AF28ED2D-D177-4773-8B3B-C7BAC57FED73}">
      <dsp:nvSpPr>
        <dsp:cNvPr id="0" name=""/>
        <dsp:cNvSpPr/>
      </dsp:nvSpPr>
      <dsp:spPr>
        <a:xfrm>
          <a:off x="3852270" y="3776120"/>
          <a:ext cx="1345588" cy="1345588"/>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IN" sz="1200" b="1" kern="1200" dirty="0"/>
            <a:t>Port State Control</a:t>
          </a:r>
        </a:p>
      </dsp:txBody>
      <dsp:txXfrm>
        <a:off x="4049327" y="3973177"/>
        <a:ext cx="951474" cy="951474"/>
      </dsp:txXfrm>
    </dsp:sp>
    <dsp:sp modelId="{CDCE3C07-7603-4946-9A90-E1CC0AD5E88E}">
      <dsp:nvSpPr>
        <dsp:cNvPr id="0" name=""/>
        <dsp:cNvSpPr/>
      </dsp:nvSpPr>
      <dsp:spPr>
        <a:xfrm rot="9000000">
          <a:off x="3571773" y="2801123"/>
          <a:ext cx="286759" cy="457499"/>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IN" sz="1900" kern="1200"/>
        </a:p>
      </dsp:txBody>
      <dsp:txXfrm rot="10800000">
        <a:off x="3652038" y="2871116"/>
        <a:ext cx="200731" cy="274499"/>
      </dsp:txXfrm>
    </dsp:sp>
    <dsp:sp modelId="{DC514CDA-A58C-4DDF-8E71-DE29DDEB19F4}">
      <dsp:nvSpPr>
        <dsp:cNvPr id="0" name=""/>
        <dsp:cNvSpPr/>
      </dsp:nvSpPr>
      <dsp:spPr>
        <a:xfrm>
          <a:off x="2218389" y="2832798"/>
          <a:ext cx="1345588" cy="1345588"/>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IN" sz="1200" b="1" kern="1200" dirty="0"/>
            <a:t>Flag State &amp; Statutory Survey </a:t>
          </a:r>
        </a:p>
      </dsp:txBody>
      <dsp:txXfrm>
        <a:off x="2415446" y="3029855"/>
        <a:ext cx="951474" cy="951474"/>
      </dsp:txXfrm>
    </dsp:sp>
    <dsp:sp modelId="{F39F073F-148C-484C-9219-96E115D552D6}">
      <dsp:nvSpPr>
        <dsp:cNvPr id="0" name=""/>
        <dsp:cNvSpPr/>
      </dsp:nvSpPr>
      <dsp:spPr>
        <a:xfrm rot="12600000">
          <a:off x="3571773" y="1865918"/>
          <a:ext cx="286759" cy="457499"/>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IN" sz="1900" kern="1200"/>
        </a:p>
      </dsp:txBody>
      <dsp:txXfrm rot="10800000">
        <a:off x="3652038" y="1978925"/>
        <a:ext cx="200731" cy="274499"/>
      </dsp:txXfrm>
    </dsp:sp>
    <dsp:sp modelId="{20B4821D-A4FD-4E23-A0B0-CAEEA3F17791}">
      <dsp:nvSpPr>
        <dsp:cNvPr id="0" name=""/>
        <dsp:cNvSpPr/>
      </dsp:nvSpPr>
      <dsp:spPr>
        <a:xfrm>
          <a:off x="2218389" y="946155"/>
          <a:ext cx="1345588" cy="1345588"/>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IN" sz="1200" b="1" kern="1200" dirty="0"/>
            <a:t>Agents &amp; Intermediaries</a:t>
          </a:r>
        </a:p>
      </dsp:txBody>
      <dsp:txXfrm>
        <a:off x="2415446" y="1143212"/>
        <a:ext cx="951474" cy="9514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D39633-2EB9-4F62-8831-5F18BBE179DA}">
      <dsp:nvSpPr>
        <dsp:cNvPr id="0" name=""/>
        <dsp:cNvSpPr/>
      </dsp:nvSpPr>
      <dsp:spPr>
        <a:xfrm>
          <a:off x="0" y="3891810"/>
          <a:ext cx="8982635" cy="1277378"/>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IN" sz="2400" b="1" kern="1200" dirty="0"/>
            <a:t>Reputational &amp; Security Impact</a:t>
          </a:r>
        </a:p>
      </dsp:txBody>
      <dsp:txXfrm>
        <a:off x="0" y="3891810"/>
        <a:ext cx="8982635" cy="689784"/>
      </dsp:txXfrm>
    </dsp:sp>
    <dsp:sp modelId="{7750BC6A-0B2B-4DE2-9413-C90F071CA52F}">
      <dsp:nvSpPr>
        <dsp:cNvPr id="0" name=""/>
        <dsp:cNvSpPr/>
      </dsp:nvSpPr>
      <dsp:spPr>
        <a:xfrm>
          <a:off x="4386" y="4556047"/>
          <a:ext cx="2991287" cy="587594"/>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t>Erosion of trust in Indian port systems</a:t>
          </a:r>
          <a:endParaRPr lang="en-IN" sz="1100" b="1" kern="1200" dirty="0"/>
        </a:p>
      </dsp:txBody>
      <dsp:txXfrm>
        <a:off x="4386" y="4556047"/>
        <a:ext cx="2991287" cy="587594"/>
      </dsp:txXfrm>
    </dsp:sp>
    <dsp:sp modelId="{0CCA3499-3CF1-4B93-A19D-94BBD69C3D16}">
      <dsp:nvSpPr>
        <dsp:cNvPr id="0" name=""/>
        <dsp:cNvSpPr/>
      </dsp:nvSpPr>
      <dsp:spPr>
        <a:xfrm>
          <a:off x="2995673" y="4556047"/>
          <a:ext cx="2991287" cy="587594"/>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t>Reputational risk to India as a responsible maritime nation</a:t>
          </a:r>
          <a:endParaRPr lang="en-IN" sz="1100" b="1" kern="1200" dirty="0"/>
        </a:p>
      </dsp:txBody>
      <dsp:txXfrm>
        <a:off x="2995673" y="4556047"/>
        <a:ext cx="2991287" cy="587594"/>
      </dsp:txXfrm>
    </dsp:sp>
    <dsp:sp modelId="{A52D91D9-B7A2-4F68-B084-7B8F8A242AD9}">
      <dsp:nvSpPr>
        <dsp:cNvPr id="0" name=""/>
        <dsp:cNvSpPr/>
      </dsp:nvSpPr>
      <dsp:spPr>
        <a:xfrm>
          <a:off x="5986961" y="4556047"/>
          <a:ext cx="2991287" cy="587594"/>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IN" sz="1100" b="1" kern="1200"/>
            <a:t>Corruption creates systemic vulnarabilities that can be exploited by illicit trafficking and organized crime networks</a:t>
          </a:r>
          <a:endParaRPr lang="en-IN" sz="1100" b="1" kern="1200" dirty="0"/>
        </a:p>
      </dsp:txBody>
      <dsp:txXfrm>
        <a:off x="5986961" y="4556047"/>
        <a:ext cx="2991287" cy="587594"/>
      </dsp:txXfrm>
    </dsp:sp>
    <dsp:sp modelId="{E4506C01-B76F-4A3A-8EB1-488D7C791748}">
      <dsp:nvSpPr>
        <dsp:cNvPr id="0" name=""/>
        <dsp:cNvSpPr/>
      </dsp:nvSpPr>
      <dsp:spPr>
        <a:xfrm rot="10800000">
          <a:off x="0" y="1946362"/>
          <a:ext cx="8982635" cy="1964608"/>
        </a:xfrm>
        <a:prstGeom prst="upArrowCallou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IN" sz="2400" b="1" kern="1200" dirty="0"/>
            <a:t>Human and Operational Impact</a:t>
          </a:r>
        </a:p>
      </dsp:txBody>
      <dsp:txXfrm rot="-10800000">
        <a:off x="0" y="1946362"/>
        <a:ext cx="8982635" cy="689577"/>
      </dsp:txXfrm>
    </dsp:sp>
    <dsp:sp modelId="{715E46C1-4F9D-44F9-8011-2F3377A58A1F}">
      <dsp:nvSpPr>
        <dsp:cNvPr id="0" name=""/>
        <dsp:cNvSpPr/>
      </dsp:nvSpPr>
      <dsp:spPr>
        <a:xfrm>
          <a:off x="0" y="2635939"/>
          <a:ext cx="4491317" cy="587418"/>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t>Mental stress, harassment and loss of dignity for seafarers</a:t>
          </a:r>
          <a:endParaRPr lang="en-IN" sz="1100" b="1" kern="1200" dirty="0"/>
        </a:p>
      </dsp:txBody>
      <dsp:txXfrm>
        <a:off x="0" y="2635939"/>
        <a:ext cx="4491317" cy="587418"/>
      </dsp:txXfrm>
    </dsp:sp>
    <dsp:sp modelId="{94C86383-201D-41AD-B8EB-BAB7FD29814A}">
      <dsp:nvSpPr>
        <dsp:cNvPr id="0" name=""/>
        <dsp:cNvSpPr/>
      </dsp:nvSpPr>
      <dsp:spPr>
        <a:xfrm>
          <a:off x="4491317" y="2635939"/>
          <a:ext cx="4491317" cy="587418"/>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t>Increased costs, delays and operational uncertainty for ship operators</a:t>
          </a:r>
          <a:endParaRPr lang="en-IN" sz="1100" b="1" kern="1200" dirty="0"/>
        </a:p>
      </dsp:txBody>
      <dsp:txXfrm>
        <a:off x="4491317" y="2635939"/>
        <a:ext cx="4491317" cy="587418"/>
      </dsp:txXfrm>
    </dsp:sp>
    <dsp:sp modelId="{25E3B003-DCEF-4651-84F1-EFC2B0B113B6}">
      <dsp:nvSpPr>
        <dsp:cNvPr id="0" name=""/>
        <dsp:cNvSpPr/>
      </dsp:nvSpPr>
      <dsp:spPr>
        <a:xfrm rot="10800000">
          <a:off x="0" y="0"/>
          <a:ext cx="8982635" cy="1964608"/>
        </a:xfrm>
        <a:prstGeom prst="upArrowCallou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IN" sz="2400" b="1" kern="1200" dirty="0"/>
            <a:t>Safety &amp; Governance Impact</a:t>
          </a:r>
        </a:p>
      </dsp:txBody>
      <dsp:txXfrm rot="-10800000">
        <a:off x="0" y="0"/>
        <a:ext cx="8982635" cy="689577"/>
      </dsp:txXfrm>
    </dsp:sp>
    <dsp:sp modelId="{3C79D081-1FD5-42C7-ACEE-7D74B6F51427}">
      <dsp:nvSpPr>
        <dsp:cNvPr id="0" name=""/>
        <dsp:cNvSpPr/>
      </dsp:nvSpPr>
      <dsp:spPr>
        <a:xfrm>
          <a:off x="0" y="690491"/>
          <a:ext cx="4491317" cy="587418"/>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t>Safety compromised through manipulated or selective enforcement</a:t>
          </a:r>
          <a:endParaRPr lang="en-IN" sz="1100" b="1" kern="1200" dirty="0"/>
        </a:p>
      </dsp:txBody>
      <dsp:txXfrm>
        <a:off x="0" y="690491"/>
        <a:ext cx="4491317" cy="587418"/>
      </dsp:txXfrm>
    </dsp:sp>
    <dsp:sp modelId="{456D04A5-A9EB-4A23-866C-78ADB70304C7}">
      <dsp:nvSpPr>
        <dsp:cNvPr id="0" name=""/>
        <dsp:cNvSpPr/>
      </dsp:nvSpPr>
      <dsp:spPr>
        <a:xfrm>
          <a:off x="4491317" y="690491"/>
          <a:ext cx="4491317" cy="587418"/>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t>Uneven application of Port State Control undermines Regulatory capability</a:t>
          </a:r>
          <a:endParaRPr lang="en-IN" sz="1100" b="1" kern="1200" dirty="0"/>
        </a:p>
      </dsp:txBody>
      <dsp:txXfrm>
        <a:off x="4491317" y="690491"/>
        <a:ext cx="4491317" cy="5874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12B962-C079-4633-8351-9179AAB8622C}">
      <dsp:nvSpPr>
        <dsp:cNvPr id="0" name=""/>
        <dsp:cNvSpPr/>
      </dsp:nvSpPr>
      <dsp:spPr>
        <a:xfrm>
          <a:off x="576585" y="0"/>
          <a:ext cx="9897510" cy="2401924"/>
        </a:xfrm>
        <a:prstGeom prst="rightArrow">
          <a:avLst/>
        </a:prstGeom>
        <a:solidFill>
          <a:schemeClr val="accent1"/>
        </a:solidFill>
        <a:ln>
          <a:noFill/>
        </a:ln>
        <a:effectLst/>
      </dsp:spPr>
      <dsp:style>
        <a:lnRef idx="0">
          <a:scrgbClr r="0" g="0" b="0"/>
        </a:lnRef>
        <a:fillRef idx="1">
          <a:scrgbClr r="0" g="0" b="0"/>
        </a:fillRef>
        <a:effectRef idx="0">
          <a:scrgbClr r="0" g="0" b="0"/>
        </a:effectRef>
        <a:fontRef idx="minor"/>
      </dsp:style>
    </dsp:sp>
    <dsp:sp modelId="{117DFF3F-EBEC-4693-9A75-3779FF64061B}">
      <dsp:nvSpPr>
        <dsp:cNvPr id="0" name=""/>
        <dsp:cNvSpPr/>
      </dsp:nvSpPr>
      <dsp:spPr>
        <a:xfrm>
          <a:off x="4739" y="720577"/>
          <a:ext cx="2072080" cy="960769"/>
        </a:xfrm>
        <a:prstGeom prst="roundRect">
          <a:avLst/>
        </a:prstGeom>
        <a:solidFill>
          <a:schemeClr val="lt1">
            <a:hueOff val="0"/>
            <a:satOff val="0"/>
            <a:lumOff val="0"/>
            <a:alphaOff val="0"/>
          </a:schemeClr>
        </a:solidFill>
        <a:ln w="1905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latin typeface="+mn-lt"/>
              <a:cs typeface="Arial" panose="020B0604020202020204" pitchFamily="34" charset="0"/>
            </a:rPr>
            <a:t>Raising issue over the Call/SMS/WhatsApp</a:t>
          </a:r>
          <a:endParaRPr lang="en-IN" sz="1400" kern="1200">
            <a:latin typeface="+mn-lt"/>
          </a:endParaRPr>
        </a:p>
      </dsp:txBody>
      <dsp:txXfrm>
        <a:off x="51640" y="767478"/>
        <a:ext cx="1978278" cy="866967"/>
      </dsp:txXfrm>
    </dsp:sp>
    <dsp:sp modelId="{EF2E9F97-C1FF-4C19-950A-675745E5D055}">
      <dsp:nvSpPr>
        <dsp:cNvPr id="0" name=""/>
        <dsp:cNvSpPr/>
      </dsp:nvSpPr>
      <dsp:spPr>
        <a:xfrm>
          <a:off x="2180423" y="720577"/>
          <a:ext cx="2072080" cy="960769"/>
        </a:xfrm>
        <a:prstGeom prst="roundRect">
          <a:avLst/>
        </a:prstGeom>
        <a:solidFill>
          <a:schemeClr val="lt1">
            <a:hueOff val="0"/>
            <a:satOff val="0"/>
            <a:lumOff val="0"/>
            <a:alphaOff val="0"/>
          </a:schemeClr>
        </a:solidFill>
        <a:ln w="1905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latin typeface="+mn-lt"/>
              <a:cs typeface="Arial" panose="020B0604020202020204" pitchFamily="34" charset="0"/>
            </a:rPr>
            <a:t>Helpline </a:t>
          </a:r>
          <a:r>
            <a:rPr lang="en-US" sz="1400" kern="1200">
              <a:latin typeface="+mn-lt"/>
              <a:cs typeface="Arial" panose="020B0604020202020204" pitchFamily="34" charset="0"/>
            </a:rPr>
            <a:t>between 09:00 AM – 06.00 PM</a:t>
          </a:r>
          <a:endParaRPr lang="en-IN" sz="1400" kern="1200">
            <a:latin typeface="+mn-lt"/>
          </a:endParaRPr>
        </a:p>
      </dsp:txBody>
      <dsp:txXfrm>
        <a:off x="2227324" y="767478"/>
        <a:ext cx="1978278" cy="866967"/>
      </dsp:txXfrm>
    </dsp:sp>
    <dsp:sp modelId="{8356C531-8C3A-4627-897B-21B0BBA2ACF1}">
      <dsp:nvSpPr>
        <dsp:cNvPr id="0" name=""/>
        <dsp:cNvSpPr/>
      </dsp:nvSpPr>
      <dsp:spPr>
        <a:xfrm>
          <a:off x="4356108" y="746248"/>
          <a:ext cx="2072080" cy="960769"/>
        </a:xfrm>
        <a:prstGeom prst="roundRect">
          <a:avLst/>
        </a:prstGeom>
        <a:solidFill>
          <a:schemeClr val="lt1">
            <a:hueOff val="0"/>
            <a:satOff val="0"/>
            <a:lumOff val="0"/>
            <a:alphaOff val="0"/>
          </a:schemeClr>
        </a:solidFill>
        <a:ln w="1905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IN" sz="1400" kern="1200">
              <a:latin typeface="+mn-lt"/>
              <a:cs typeface="Arial" panose="020B0604020202020204" pitchFamily="34" charset="0"/>
            </a:rPr>
            <a:t>Escalation mechanism for resolving query</a:t>
          </a:r>
          <a:endParaRPr lang="en-IN" sz="1400" kern="1200">
            <a:latin typeface="+mn-lt"/>
          </a:endParaRPr>
        </a:p>
      </dsp:txBody>
      <dsp:txXfrm>
        <a:off x="4403009" y="793149"/>
        <a:ext cx="1978278" cy="866967"/>
      </dsp:txXfrm>
    </dsp:sp>
    <dsp:sp modelId="{5DD1409A-0A00-4D3D-96F0-0E3685E27463}">
      <dsp:nvSpPr>
        <dsp:cNvPr id="0" name=""/>
        <dsp:cNvSpPr/>
      </dsp:nvSpPr>
      <dsp:spPr>
        <a:xfrm>
          <a:off x="6531793" y="720577"/>
          <a:ext cx="2072080" cy="960769"/>
        </a:xfrm>
        <a:prstGeom prst="roundRect">
          <a:avLst/>
        </a:prstGeom>
        <a:solidFill>
          <a:schemeClr val="lt1">
            <a:hueOff val="0"/>
            <a:satOff val="0"/>
            <a:lumOff val="0"/>
            <a:alphaOff val="0"/>
          </a:schemeClr>
        </a:solidFill>
        <a:ln w="1905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latin typeface="+mn-lt"/>
            </a:rPr>
            <a:t>Follow-up</a:t>
          </a:r>
        </a:p>
        <a:p>
          <a:pPr marL="0" lvl="0" indent="0" algn="ctr" defTabSz="622300">
            <a:lnSpc>
              <a:spcPct val="90000"/>
            </a:lnSpc>
            <a:spcBef>
              <a:spcPct val="0"/>
            </a:spcBef>
            <a:spcAft>
              <a:spcPct val="35000"/>
            </a:spcAft>
            <a:buNone/>
          </a:pPr>
          <a:r>
            <a:rPr lang="en-IN" sz="1400" kern="1200">
              <a:latin typeface="+mn-lt"/>
            </a:rPr>
            <a:t>Support and right guidance</a:t>
          </a:r>
        </a:p>
      </dsp:txBody>
      <dsp:txXfrm>
        <a:off x="6578694" y="767478"/>
        <a:ext cx="1978278" cy="866967"/>
      </dsp:txXfrm>
    </dsp:sp>
    <dsp:sp modelId="{4BD3ECEB-B11C-4850-B721-FB7EC10A76CB}">
      <dsp:nvSpPr>
        <dsp:cNvPr id="0" name=""/>
        <dsp:cNvSpPr/>
      </dsp:nvSpPr>
      <dsp:spPr>
        <a:xfrm>
          <a:off x="8707478" y="720577"/>
          <a:ext cx="2072080" cy="960769"/>
        </a:xfrm>
        <a:prstGeom prst="roundRect">
          <a:avLst/>
        </a:prstGeom>
        <a:solidFill>
          <a:schemeClr val="lt1">
            <a:hueOff val="0"/>
            <a:satOff val="0"/>
            <a:lumOff val="0"/>
            <a:alphaOff val="0"/>
          </a:schemeClr>
        </a:solidFill>
        <a:ln w="1905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latin typeface="+mn-lt"/>
            </a:rPr>
            <a:t>Analysis</a:t>
          </a:r>
        </a:p>
        <a:p>
          <a:pPr marL="0" lvl="0" indent="0" algn="ctr" defTabSz="622300">
            <a:lnSpc>
              <a:spcPct val="90000"/>
            </a:lnSpc>
            <a:spcBef>
              <a:spcPct val="0"/>
            </a:spcBef>
            <a:spcAft>
              <a:spcPct val="35000"/>
            </a:spcAft>
            <a:buNone/>
          </a:pPr>
          <a:r>
            <a:rPr lang="en-US" sz="1400" kern="1200">
              <a:latin typeface="+mn-lt"/>
            </a:rPr>
            <a:t>&amp; Correction</a:t>
          </a:r>
        </a:p>
        <a:p>
          <a:pPr marL="0" lvl="0" indent="0" algn="ctr" defTabSz="622300">
            <a:lnSpc>
              <a:spcPct val="90000"/>
            </a:lnSpc>
            <a:spcBef>
              <a:spcPct val="0"/>
            </a:spcBef>
            <a:spcAft>
              <a:spcPct val="35000"/>
            </a:spcAft>
            <a:buNone/>
          </a:pPr>
          <a:r>
            <a:rPr lang="en-US" sz="1400" kern="1200">
              <a:latin typeface="+mn-lt"/>
            </a:rPr>
            <a:t>and recurrence</a:t>
          </a:r>
          <a:endParaRPr lang="en-IN" sz="1400" kern="1200">
            <a:latin typeface="+mn-lt"/>
          </a:endParaRPr>
        </a:p>
      </dsp:txBody>
      <dsp:txXfrm>
        <a:off x="8754379" y="767478"/>
        <a:ext cx="1978278" cy="86696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D39633-2EB9-4F62-8831-5F18BBE179DA}">
      <dsp:nvSpPr>
        <dsp:cNvPr id="0" name=""/>
        <dsp:cNvSpPr/>
      </dsp:nvSpPr>
      <dsp:spPr>
        <a:xfrm>
          <a:off x="0" y="4144866"/>
          <a:ext cx="9238057" cy="1360437"/>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IN" sz="2500" b="1" kern="1200"/>
            <a:t>ENABLERS</a:t>
          </a:r>
          <a:endParaRPr lang="en-IN" sz="2500" b="1" kern="1200" dirty="0"/>
        </a:p>
      </dsp:txBody>
      <dsp:txXfrm>
        <a:off x="0" y="4144866"/>
        <a:ext cx="9238057" cy="734636"/>
      </dsp:txXfrm>
    </dsp:sp>
    <dsp:sp modelId="{7750BC6A-0B2B-4DE2-9413-C90F071CA52F}">
      <dsp:nvSpPr>
        <dsp:cNvPr id="0" name=""/>
        <dsp:cNvSpPr/>
      </dsp:nvSpPr>
      <dsp:spPr>
        <a:xfrm>
          <a:off x="4510" y="4852294"/>
          <a:ext cx="3076345" cy="625801"/>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t>Confidential Reporting
Secure and confidential channels
Protection of identity</a:t>
          </a:r>
          <a:endParaRPr lang="en-IN" sz="1100" b="1" kern="1200" dirty="0"/>
        </a:p>
      </dsp:txBody>
      <dsp:txXfrm>
        <a:off x="4510" y="4852294"/>
        <a:ext cx="3076345" cy="625801"/>
      </dsp:txXfrm>
    </dsp:sp>
    <dsp:sp modelId="{0CCA3499-3CF1-4B93-A19D-94BBD69C3D16}">
      <dsp:nvSpPr>
        <dsp:cNvPr id="0" name=""/>
        <dsp:cNvSpPr/>
      </dsp:nvSpPr>
      <dsp:spPr>
        <a:xfrm>
          <a:off x="3080855" y="4852294"/>
          <a:ext cx="3076345" cy="625801"/>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t>Collaborative Support
</a:t>
          </a:r>
          <a:r>
            <a:rPr lang="en-US" sz="1100" b="1" kern="1200" dirty="0">
              <a:highlight>
                <a:srgbClr val="7AEADD"/>
              </a:highlight>
            </a:rPr>
            <a:t>Collaboration with MACN Help Desk</a:t>
          </a:r>
          <a:r>
            <a:rPr lang="en-US" sz="1100" b="1" kern="1200" dirty="0"/>
            <a:t>
Structured handling of reported incidents</a:t>
          </a:r>
          <a:endParaRPr lang="en-IN" sz="1100" b="1" kern="1200" dirty="0"/>
        </a:p>
      </dsp:txBody>
      <dsp:txXfrm>
        <a:off x="3080855" y="4852294"/>
        <a:ext cx="3076345" cy="625801"/>
      </dsp:txXfrm>
    </dsp:sp>
    <dsp:sp modelId="{705FC304-6FA7-42B8-87DE-727058231F60}">
      <dsp:nvSpPr>
        <dsp:cNvPr id="0" name=""/>
        <dsp:cNvSpPr/>
      </dsp:nvSpPr>
      <dsp:spPr>
        <a:xfrm>
          <a:off x="6157201" y="4852294"/>
          <a:ext cx="3076345" cy="625801"/>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t>Timely Resolution
Time-bound escalation
Monitoring until closure</a:t>
          </a:r>
          <a:endParaRPr lang="en-IN" sz="1100" b="1" kern="1200" dirty="0"/>
        </a:p>
      </dsp:txBody>
      <dsp:txXfrm>
        <a:off x="6157201" y="4852294"/>
        <a:ext cx="3076345" cy="625801"/>
      </dsp:txXfrm>
    </dsp:sp>
    <dsp:sp modelId="{3CA83F4B-DEB9-46F7-9175-898229CDFA61}">
      <dsp:nvSpPr>
        <dsp:cNvPr id="0" name=""/>
        <dsp:cNvSpPr/>
      </dsp:nvSpPr>
      <dsp:spPr>
        <a:xfrm rot="10800000">
          <a:off x="0" y="2072920"/>
          <a:ext cx="9238057" cy="2092353"/>
        </a:xfrm>
        <a:prstGeom prst="upArrowCallou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IN" sz="2500" b="1" kern="1200" dirty="0"/>
            <a:t>DGS ASSURANCE</a:t>
          </a:r>
        </a:p>
      </dsp:txBody>
      <dsp:txXfrm rot="-10800000">
        <a:off x="0" y="2072920"/>
        <a:ext cx="9238057" cy="734416"/>
      </dsp:txXfrm>
    </dsp:sp>
    <dsp:sp modelId="{11B34A3F-E491-4B63-B440-348F0348E7CD}">
      <dsp:nvSpPr>
        <dsp:cNvPr id="0" name=""/>
        <dsp:cNvSpPr/>
      </dsp:nvSpPr>
      <dsp:spPr>
        <a:xfrm>
          <a:off x="0" y="2807336"/>
          <a:ext cx="9238057" cy="625613"/>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Font typeface="Arial" panose="020B0604020202020204" pitchFamily="34" charset="0"/>
            <a:buNone/>
          </a:pPr>
          <a:r>
            <a:rPr lang="en-US" sz="1100" b="1" kern="1200" dirty="0"/>
            <a:t>Complaints are examined objectively and without prejudice
No adverse action for reporting in good faith
Whistleblowers are protected through institutional safeguards</a:t>
          </a:r>
          <a:endParaRPr lang="en-IN" sz="1100" b="1" kern="1200" dirty="0"/>
        </a:p>
      </dsp:txBody>
      <dsp:txXfrm>
        <a:off x="0" y="2807336"/>
        <a:ext cx="9238057" cy="625613"/>
      </dsp:txXfrm>
    </dsp:sp>
    <dsp:sp modelId="{25E3B003-DCEF-4651-84F1-EFC2B0B113B6}">
      <dsp:nvSpPr>
        <dsp:cNvPr id="0" name=""/>
        <dsp:cNvSpPr/>
      </dsp:nvSpPr>
      <dsp:spPr>
        <a:xfrm rot="10800000">
          <a:off x="0" y="0"/>
          <a:ext cx="9238057" cy="2092353"/>
        </a:xfrm>
        <a:prstGeom prst="upArrowCallou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IN" sz="2500" b="1" kern="1200" dirty="0"/>
            <a:t>CLEAR MESSAGE</a:t>
          </a:r>
        </a:p>
      </dsp:txBody>
      <dsp:txXfrm rot="-10800000">
        <a:off x="0" y="0"/>
        <a:ext cx="9238057" cy="734416"/>
      </dsp:txXfrm>
    </dsp:sp>
    <dsp:sp modelId="{3C79D081-1FD5-42C7-ACEE-7D74B6F51427}">
      <dsp:nvSpPr>
        <dsp:cNvPr id="0" name=""/>
        <dsp:cNvSpPr/>
      </dsp:nvSpPr>
      <dsp:spPr>
        <a:xfrm>
          <a:off x="0" y="735389"/>
          <a:ext cx="9238057" cy="625613"/>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There is no justification for informal payments — ever</a:t>
          </a:r>
          <a:endParaRPr lang="en-IN" sz="1600" b="1" kern="1200" dirty="0"/>
        </a:p>
      </dsp:txBody>
      <dsp:txXfrm>
        <a:off x="0" y="735389"/>
        <a:ext cx="9238057" cy="625613"/>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B9EA02E-6723-3DB5-F32F-FE5EE6DD11D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a:extLst>
              <a:ext uri="{FF2B5EF4-FFF2-40B4-BE49-F238E27FC236}">
                <a16:creationId xmlns:a16="http://schemas.microsoft.com/office/drawing/2014/main" id="{050B9B9D-EA3F-A768-5296-C7F5C01FB16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A90C63B-630E-49CE-879E-A9A611E42AB5}" type="datetimeFigureOut">
              <a:rPr lang="en-IN" smtClean="0"/>
              <a:t>21-12-2025</a:t>
            </a:fld>
            <a:endParaRPr lang="en-IN"/>
          </a:p>
        </p:txBody>
      </p:sp>
      <p:sp>
        <p:nvSpPr>
          <p:cNvPr id="4" name="Footer Placeholder 3">
            <a:extLst>
              <a:ext uri="{FF2B5EF4-FFF2-40B4-BE49-F238E27FC236}">
                <a16:creationId xmlns:a16="http://schemas.microsoft.com/office/drawing/2014/main" id="{ABFC22BD-AD3D-DB03-DAE8-1A980DFFECB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a:extLst>
              <a:ext uri="{FF2B5EF4-FFF2-40B4-BE49-F238E27FC236}">
                <a16:creationId xmlns:a16="http://schemas.microsoft.com/office/drawing/2014/main" id="{B7FB6733-623D-D38A-B58B-C3D374E190A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7C5870C-D22A-416A-A341-8D6088CA0086}" type="slidenum">
              <a:rPr lang="en-IN" smtClean="0"/>
              <a:t>‹#›</a:t>
            </a:fld>
            <a:endParaRPr lang="en-IN"/>
          </a:p>
        </p:txBody>
      </p:sp>
    </p:spTree>
    <p:extLst>
      <p:ext uri="{BB962C8B-B14F-4D97-AF65-F5344CB8AC3E}">
        <p14:creationId xmlns:p14="http://schemas.microsoft.com/office/powerpoint/2010/main" val="31003912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0D91A8-4233-41B0-93B9-391A41141CA8}" type="datetimeFigureOut">
              <a:rPr lang="en-IN" smtClean="0"/>
              <a:t>21-12-2025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86621D-633C-4E4D-B9D4-4D9F3157AE29}" type="slidenum">
              <a:rPr lang="en-IN" smtClean="0"/>
              <a:t>‹#›</a:t>
            </a:fld>
            <a:endParaRPr lang="en-IN"/>
          </a:p>
        </p:txBody>
      </p:sp>
    </p:spTree>
    <p:extLst>
      <p:ext uri="{BB962C8B-B14F-4D97-AF65-F5344CB8AC3E}">
        <p14:creationId xmlns:p14="http://schemas.microsoft.com/office/powerpoint/2010/main" val="1044543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b="1" dirty="0"/>
              <a:t>Public–Private Dialogue on Maritime Anti-Corruption (MACN)</a:t>
            </a:r>
            <a:br>
              <a:rPr lang="en-US" dirty="0"/>
            </a:br>
            <a:r>
              <a:rPr lang="en-US" b="1" dirty="0"/>
              <a:t>Directorate General of Shipping | 22 December 2025 | Mumbai</a:t>
            </a:r>
            <a:endParaRPr lang="en-US" dirty="0"/>
          </a:p>
          <a:p>
            <a:endParaRPr lang="en-US" dirty="0"/>
          </a:p>
          <a:p>
            <a:r>
              <a:rPr lang="en-US" dirty="0"/>
              <a:t>Good afternoon.</a:t>
            </a:r>
          </a:p>
          <a:p>
            <a:endParaRPr lang="en-US" dirty="0"/>
          </a:p>
          <a:p>
            <a:r>
              <a:rPr lang="en-US" dirty="0"/>
              <a:t>This Public–Private Dialogue is being convened at a time when integrity in maritime operations has become a critical enabler of safety, efficiency and national credibility. Maritime corruption is not merely a compliance issue; it directly affects ease of doing business, operational predictability, crew welfare and India’s standing as a responsible maritime nation.</a:t>
            </a:r>
          </a:p>
          <a:p>
            <a:endParaRPr lang="en-US" dirty="0"/>
          </a:p>
          <a:p>
            <a:r>
              <a:rPr lang="en-US" dirty="0"/>
              <a:t>The Government of India has repeatedly </a:t>
            </a:r>
            <a:r>
              <a:rPr lang="en-US" dirty="0" err="1"/>
              <a:t>emphasised</a:t>
            </a:r>
            <a:r>
              <a:rPr lang="en-US" dirty="0"/>
              <a:t> a </a:t>
            </a:r>
            <a:r>
              <a:rPr lang="en-US" b="1" dirty="0"/>
              <a:t>zero-tolerance approach to corruption</a:t>
            </a:r>
            <a:r>
              <a:rPr lang="en-US" dirty="0"/>
              <a:t>, aligned with broader national objectives of good governance, transparency and institutional accountability. These principles are central to India’s aspirations under </a:t>
            </a:r>
            <a:r>
              <a:rPr lang="en-US" i="1" dirty="0" err="1"/>
              <a:t>Atmanirbhar</a:t>
            </a:r>
            <a:r>
              <a:rPr lang="en-US" i="1" dirty="0"/>
              <a:t> Bharat</a:t>
            </a:r>
            <a:r>
              <a:rPr lang="en-US" dirty="0"/>
              <a:t>, </a:t>
            </a:r>
            <a:r>
              <a:rPr lang="en-US" i="1" dirty="0"/>
              <a:t>Viksit Bharat</a:t>
            </a:r>
            <a:r>
              <a:rPr lang="en-US" dirty="0"/>
              <a:t> and </a:t>
            </a:r>
            <a:r>
              <a:rPr lang="en-US" i="1" dirty="0"/>
              <a:t>Amrit Kaal</a:t>
            </a:r>
            <a:r>
              <a:rPr lang="en-US" dirty="0"/>
              <a:t>, and are particularly relevant in a sector as internationally integrated as shipping.</a:t>
            </a:r>
          </a:p>
          <a:p>
            <a:endParaRPr lang="en-US" dirty="0"/>
          </a:p>
          <a:p>
            <a:r>
              <a:rPr lang="en-US" dirty="0"/>
              <a:t>In this context, the </a:t>
            </a:r>
            <a:r>
              <a:rPr lang="en-US" b="1" dirty="0"/>
              <a:t>Maritime Anti-Corruption Network (MACN)</a:t>
            </a:r>
            <a:r>
              <a:rPr lang="en-US" dirty="0"/>
              <a:t> has emerged as a significant global collective action platform, bringing together shipowners, operators and stakeholders to address corruption risks in a structured and practical manner. MACN is a </a:t>
            </a:r>
            <a:r>
              <a:rPr lang="en-US" dirty="0" err="1"/>
              <a:t>recognised</a:t>
            </a:r>
            <a:r>
              <a:rPr lang="en-US" dirty="0"/>
              <a:t> industry association, acknowledged by the International Maritime Organization, and represents a substantial share of global shipping tonnage.</a:t>
            </a:r>
          </a:p>
          <a:p>
            <a:endParaRPr lang="en-US" dirty="0"/>
          </a:p>
          <a:p>
            <a:r>
              <a:rPr lang="en-US" dirty="0"/>
              <a:t>Over the past three and a half years, MACN-India has been actively engaging with Indian port stakeholders, shipping companies and public authorities to supplement national efforts against maritime corruption. Initiatives such as structured recommendations, outreach </a:t>
            </a:r>
            <a:r>
              <a:rPr lang="en-US" dirty="0" err="1"/>
              <a:t>programmes</a:t>
            </a:r>
            <a:r>
              <a:rPr lang="en-US" dirty="0"/>
              <a:t> and the </a:t>
            </a:r>
            <a:r>
              <a:rPr lang="en-US" dirty="0" err="1"/>
              <a:t>operationalisation</a:t>
            </a:r>
            <a:r>
              <a:rPr lang="en-US" dirty="0"/>
              <a:t> of the MACN Help Desk have demonstrated that coordinated public–private action can deliver tangible outcomes, including faster incident resolution and reduced operational friction.</a:t>
            </a:r>
          </a:p>
          <a:p>
            <a:endParaRPr lang="en-US" dirty="0"/>
          </a:p>
          <a:p>
            <a:r>
              <a:rPr lang="en-US" dirty="0"/>
              <a:t>Today’s dialogue is intended to provide an open platform for discussion between government agencies, industry representatives and maritime associations. The objective is to </a:t>
            </a:r>
            <a:r>
              <a:rPr lang="en-US" b="1" dirty="0"/>
              <a:t>deepen and institutionalize collaboration</a:t>
            </a:r>
            <a:r>
              <a:rPr lang="en-US" dirty="0"/>
              <a:t>, identify practical measures to strengthen integrity at ports and ship-shore interfaces and align India’s maritime governance framework with international best practices, including IMO guidance on preventing and addressing maritime corruption.</a:t>
            </a:r>
          </a:p>
          <a:p>
            <a:endParaRPr lang="en-US" dirty="0"/>
          </a:p>
          <a:p>
            <a:r>
              <a:rPr lang="en-US"/>
              <a:t>This </a:t>
            </a:r>
            <a:r>
              <a:rPr lang="en-US" dirty="0"/>
              <a:t>engagement reflects the Directorate General of Shipping’s commitment to transparent, rule-based enforcement, protection of seafarers and creation of a fair and predictable maritime operating environment.</a:t>
            </a:r>
          </a:p>
          <a:p>
            <a:pPr algn="ctr"/>
            <a:endParaRPr lang="en-IN" dirty="0"/>
          </a:p>
        </p:txBody>
      </p:sp>
      <p:sp>
        <p:nvSpPr>
          <p:cNvPr id="4" name="Slide Number Placeholder 3"/>
          <p:cNvSpPr>
            <a:spLocks noGrp="1"/>
          </p:cNvSpPr>
          <p:nvPr>
            <p:ph type="sldNum" sz="quarter" idx="5"/>
          </p:nvPr>
        </p:nvSpPr>
        <p:spPr/>
        <p:txBody>
          <a:bodyPr/>
          <a:lstStyle/>
          <a:p>
            <a:fld id="{2D86621D-633C-4E4D-B9D4-4D9F3157AE29}" type="slidenum">
              <a:rPr lang="en-IN" smtClean="0"/>
              <a:t>1</a:t>
            </a:fld>
            <a:endParaRPr lang="en-IN"/>
          </a:p>
        </p:txBody>
      </p:sp>
    </p:spTree>
    <p:extLst>
      <p:ext uri="{BB962C8B-B14F-4D97-AF65-F5344CB8AC3E}">
        <p14:creationId xmlns:p14="http://schemas.microsoft.com/office/powerpoint/2010/main" val="3421133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40B58F-FF08-CCC4-D267-29F4E0D983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40BE6E-645C-CC46-73F7-B0000A64AA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AF082E-F3F2-1F52-88D5-39DCFDCAEA04}"/>
              </a:ext>
            </a:extLst>
          </p:cNvPr>
          <p:cNvSpPr>
            <a:spLocks noGrp="1"/>
          </p:cNvSpPr>
          <p:nvPr>
            <p:ph type="body" idx="1"/>
          </p:nvPr>
        </p:nvSpPr>
        <p:spPr/>
        <p:txBody>
          <a:bodyPr/>
          <a:lstStyle/>
          <a:p>
            <a:pPr algn="ctr"/>
            <a:r>
              <a:rPr lang="en-US" b="1" dirty="0"/>
              <a:t>How Corruption Manifests in Practice</a:t>
            </a:r>
          </a:p>
          <a:p>
            <a:endParaRPr lang="en-US" dirty="0"/>
          </a:p>
          <a:p>
            <a:r>
              <a:rPr lang="en-US" i="1" dirty="0"/>
              <a:t>“Having mapped the port ecosystem, it is important to understand how corruption actually manifests in day-to-day operations.”</a:t>
            </a:r>
            <a:endParaRPr lang="en-US" dirty="0"/>
          </a:p>
          <a:p>
            <a:endParaRPr lang="en-US" dirty="0"/>
          </a:p>
          <a:p>
            <a:r>
              <a:rPr lang="en-US" dirty="0"/>
              <a:t>Across ports, corruption does not usually appear as a single overt act.</a:t>
            </a:r>
            <a:br>
              <a:rPr lang="en-US" dirty="0"/>
            </a:br>
            <a:r>
              <a:rPr lang="en-US" dirty="0"/>
              <a:t>It manifests through </a:t>
            </a:r>
            <a:r>
              <a:rPr lang="en-US" b="1" dirty="0"/>
              <a:t>patterns of </a:t>
            </a:r>
            <a:r>
              <a:rPr lang="en-US" b="1" dirty="0" err="1"/>
              <a:t>behaviour</a:t>
            </a:r>
            <a:r>
              <a:rPr lang="en-US" dirty="0"/>
              <a:t>, often subtle, that exploit discretion and time pressure.</a:t>
            </a:r>
          </a:p>
          <a:p>
            <a:endParaRPr lang="en-US" dirty="0"/>
          </a:p>
          <a:p>
            <a:r>
              <a:rPr lang="en-US" dirty="0"/>
              <a:t>One such pattern is the </a:t>
            </a:r>
            <a:r>
              <a:rPr lang="en-US" b="1" dirty="0"/>
              <a:t>threat of unjustified deficiencies or detention</a:t>
            </a:r>
            <a:r>
              <a:rPr lang="en-US" dirty="0"/>
              <a:t>, not as a genuine safety intervention, but as leverage. This undermines the credibility of enforcement and shifts focus away from real safety concerns.</a:t>
            </a:r>
          </a:p>
          <a:p>
            <a:endParaRPr lang="en-US" dirty="0"/>
          </a:p>
          <a:p>
            <a:r>
              <a:rPr lang="en-US" dirty="0"/>
              <a:t>Another common manifestation is </a:t>
            </a:r>
            <a:r>
              <a:rPr lang="en-US" b="1" dirty="0"/>
              <a:t>deliberate procedural delays</a:t>
            </a:r>
            <a:r>
              <a:rPr lang="en-US" dirty="0"/>
              <a:t> — in inspections, clearances or documentation — where time itself becomes a tool of pressure.</a:t>
            </a:r>
          </a:p>
          <a:p>
            <a:endParaRPr lang="en-US" dirty="0"/>
          </a:p>
          <a:p>
            <a:r>
              <a:rPr lang="en-US" dirty="0"/>
              <a:t>There are also instances of </a:t>
            </a:r>
            <a:r>
              <a:rPr lang="en-US" b="1" dirty="0"/>
              <a:t>cash and in-kind demands</a:t>
            </a:r>
            <a:r>
              <a:rPr lang="en-US" dirty="0"/>
              <a:t>, often framed informally as facilitation, goods or </a:t>
            </a:r>
            <a:r>
              <a:rPr lang="en-US" dirty="0" err="1"/>
              <a:t>favours</a:t>
            </a:r>
            <a:r>
              <a:rPr lang="en-US" dirty="0"/>
              <a:t>, rather than explicit monetary transactions.</a:t>
            </a:r>
          </a:p>
          <a:p>
            <a:endParaRPr lang="en-US" b="1" dirty="0"/>
          </a:p>
          <a:p>
            <a:r>
              <a:rPr lang="en-US" b="1" dirty="0"/>
              <a:t>Harassment or intimidation of crew</a:t>
            </a:r>
            <a:r>
              <a:rPr lang="en-US" dirty="0"/>
              <a:t>, particularly during inspections or while seeking shore access, is a serious concern. Seafarers are often the most vulnerable stakeholders in port operations.</a:t>
            </a:r>
          </a:p>
          <a:p>
            <a:endParaRPr lang="en-US" dirty="0"/>
          </a:p>
          <a:p>
            <a:r>
              <a:rPr lang="en-US" dirty="0"/>
              <a:t>Finally, </a:t>
            </a:r>
            <a:r>
              <a:rPr lang="en-US" b="1" dirty="0"/>
              <a:t>documentation and clearance bottlenecks</a:t>
            </a:r>
            <a:r>
              <a:rPr lang="en-US" dirty="0"/>
              <a:t> may be artificially created or prolonged, increasing dependence on intermediaries and informal channels.</a:t>
            </a:r>
          </a:p>
          <a:p>
            <a:endParaRPr lang="en-US" i="1" dirty="0"/>
          </a:p>
          <a:p>
            <a:r>
              <a:rPr lang="en-US" i="1" dirty="0"/>
              <a:t>“The impact of these practices is not limited to one party.”</a:t>
            </a:r>
            <a:endParaRPr lang="en-US" dirty="0"/>
          </a:p>
          <a:p>
            <a:endParaRPr lang="en-US" dirty="0"/>
          </a:p>
          <a:p>
            <a:r>
              <a:rPr lang="en-US" dirty="0"/>
              <a:t>They place </a:t>
            </a:r>
            <a:r>
              <a:rPr lang="en-US" b="1" dirty="0"/>
              <a:t>significant stress on seafarers</a:t>
            </a:r>
            <a:r>
              <a:rPr lang="en-US" dirty="0"/>
              <a:t>, create </a:t>
            </a:r>
            <a:r>
              <a:rPr lang="en-US" b="1" dirty="0"/>
              <a:t>uncertainty and costs for ship operators</a:t>
            </a:r>
            <a:r>
              <a:rPr lang="en-US" dirty="0"/>
              <a:t>, and most importantly, </a:t>
            </a:r>
            <a:r>
              <a:rPr lang="en-US" b="1" dirty="0"/>
              <a:t>compromise safety and compliance</a:t>
            </a:r>
            <a:r>
              <a:rPr lang="en-US" dirty="0"/>
              <a:t> by diverting attention from genuine deficiencies.</a:t>
            </a:r>
          </a:p>
          <a:p>
            <a:endParaRPr lang="en-IN" dirty="0"/>
          </a:p>
          <a:p>
            <a:endParaRPr lang="en-IN" dirty="0"/>
          </a:p>
          <a:p>
            <a:r>
              <a:rPr lang="en-US" b="1" dirty="0"/>
              <a:t>Why these are called ‘patterns’</a:t>
            </a:r>
          </a:p>
          <a:p>
            <a:pPr marL="171450" indent="-171450">
              <a:buFont typeface="Arial" panose="020B0604020202020204" pitchFamily="34" charset="0"/>
              <a:buChar char="•"/>
            </a:pPr>
            <a:r>
              <a:rPr lang="en-US" dirty="0"/>
              <a:t>They recur across ports and contexts</a:t>
            </a:r>
          </a:p>
          <a:p>
            <a:pPr marL="171450" indent="-171450">
              <a:buFont typeface="Arial" panose="020B0604020202020204" pitchFamily="34" charset="0"/>
              <a:buChar char="•"/>
            </a:pPr>
            <a:r>
              <a:rPr lang="en-US" dirty="0"/>
              <a:t>They exploit </a:t>
            </a:r>
            <a:r>
              <a:rPr lang="en-US" b="1" dirty="0"/>
              <a:t>process design weaknesses</a:t>
            </a:r>
            <a:endParaRPr lang="en-US" dirty="0"/>
          </a:p>
          <a:p>
            <a:pPr marL="171450" indent="-171450">
              <a:buFont typeface="Arial" panose="020B0604020202020204" pitchFamily="34" charset="0"/>
              <a:buChar char="•"/>
            </a:pPr>
            <a:r>
              <a:rPr lang="en-US" dirty="0"/>
              <a:t>They are rarely isolated or random</a:t>
            </a:r>
          </a:p>
          <a:p>
            <a:endParaRPr lang="en-US" b="1" dirty="0"/>
          </a:p>
          <a:p>
            <a:r>
              <a:rPr lang="en-US" b="1" dirty="0"/>
              <a:t>Primary impact areas</a:t>
            </a:r>
          </a:p>
          <a:p>
            <a:pPr marL="171450" indent="-171450">
              <a:buFont typeface="Arial" panose="020B0604020202020204" pitchFamily="34" charset="0"/>
              <a:buChar char="•"/>
            </a:pPr>
            <a:r>
              <a:rPr lang="en-US" b="1" dirty="0"/>
              <a:t>Seafarers:</a:t>
            </a:r>
            <a:r>
              <a:rPr lang="en-US" dirty="0"/>
              <a:t> intimidation, stress, erosion of dignity</a:t>
            </a:r>
          </a:p>
          <a:p>
            <a:pPr marL="171450" indent="-171450">
              <a:buFont typeface="Arial" panose="020B0604020202020204" pitchFamily="34" charset="0"/>
              <a:buChar char="•"/>
            </a:pPr>
            <a:r>
              <a:rPr lang="en-US" b="1" dirty="0"/>
              <a:t>Operators:</a:t>
            </a:r>
            <a:r>
              <a:rPr lang="en-US" dirty="0"/>
              <a:t> delays, demurrage, unpredictability</a:t>
            </a:r>
          </a:p>
          <a:p>
            <a:pPr marL="171450" indent="-171450">
              <a:buFont typeface="Arial" panose="020B0604020202020204" pitchFamily="34" charset="0"/>
              <a:buChar char="•"/>
            </a:pPr>
            <a:r>
              <a:rPr lang="en-US" b="1" dirty="0"/>
              <a:t>Safety:</a:t>
            </a:r>
            <a:r>
              <a:rPr lang="en-US" dirty="0"/>
              <a:t> real risks overshadowed by misuse of process</a:t>
            </a:r>
          </a:p>
          <a:p>
            <a:endParaRPr lang="en-US" b="1" dirty="0"/>
          </a:p>
          <a:p>
            <a:r>
              <a:rPr lang="en-US" b="1" dirty="0"/>
              <a:t>Corruption thrives when:</a:t>
            </a:r>
          </a:p>
          <a:p>
            <a:pPr marL="171450" lvl="0" indent="-171450">
              <a:buFont typeface="Arial" panose="020B0604020202020204" pitchFamily="34" charset="0"/>
              <a:buChar char="•"/>
            </a:pPr>
            <a:r>
              <a:rPr lang="en-US" dirty="0"/>
              <a:t>Processes are opaque</a:t>
            </a:r>
          </a:p>
          <a:p>
            <a:pPr marL="171450" lvl="0" indent="-171450">
              <a:buFont typeface="Arial" panose="020B0604020202020204" pitchFamily="34" charset="0"/>
              <a:buChar char="•"/>
            </a:pPr>
            <a:r>
              <a:rPr lang="en-US" dirty="0"/>
              <a:t>Timelines are discretionary</a:t>
            </a:r>
          </a:p>
          <a:p>
            <a:pPr marL="171450" lvl="0" indent="-171450">
              <a:buFont typeface="Arial" panose="020B0604020202020204" pitchFamily="34" charset="0"/>
              <a:buChar char="•"/>
            </a:pPr>
            <a:r>
              <a:rPr lang="en-US" dirty="0"/>
              <a:t>Accountability is fragmented</a:t>
            </a:r>
          </a:p>
          <a:p>
            <a:endParaRPr lang="en-US" b="1" dirty="0"/>
          </a:p>
          <a:p>
            <a:r>
              <a:rPr lang="en-US" b="1" dirty="0"/>
              <a:t>Why the disclaimer matters</a:t>
            </a:r>
          </a:p>
          <a:p>
            <a:pPr marL="171450" indent="-171450">
              <a:buFont typeface="Arial" panose="020B0604020202020204" pitchFamily="34" charset="0"/>
              <a:buChar char="•"/>
            </a:pPr>
            <a:r>
              <a:rPr lang="en-US" dirty="0"/>
              <a:t>Protects institutions and individuals</a:t>
            </a:r>
          </a:p>
          <a:p>
            <a:pPr marL="171450" indent="-171450">
              <a:buFont typeface="Arial" panose="020B0604020202020204" pitchFamily="34" charset="0"/>
              <a:buChar char="•"/>
            </a:pPr>
            <a:r>
              <a:rPr lang="en-US" dirty="0"/>
              <a:t>Reinforces that the focus is </a:t>
            </a:r>
            <a:r>
              <a:rPr lang="en-US" b="1" dirty="0"/>
              <a:t>systemic</a:t>
            </a:r>
            <a:r>
              <a:rPr lang="en-US" dirty="0"/>
              <a:t>, not agency-specific</a:t>
            </a:r>
          </a:p>
          <a:p>
            <a:pPr marL="171450" indent="-171450">
              <a:buFont typeface="Arial" panose="020B0604020202020204" pitchFamily="34" charset="0"/>
              <a:buChar char="•"/>
            </a:pPr>
            <a:r>
              <a:rPr lang="en-US" dirty="0"/>
              <a:t>Keeps the discussion constructive and reform-oriented</a:t>
            </a:r>
          </a:p>
          <a:p>
            <a:endParaRPr lang="en-IN" dirty="0"/>
          </a:p>
        </p:txBody>
      </p:sp>
      <p:sp>
        <p:nvSpPr>
          <p:cNvPr id="4" name="Slide Number Placeholder 3">
            <a:extLst>
              <a:ext uri="{FF2B5EF4-FFF2-40B4-BE49-F238E27FC236}">
                <a16:creationId xmlns:a16="http://schemas.microsoft.com/office/drawing/2014/main" id="{231A52C1-10A7-7A74-88F9-3BDFD557F4AC}"/>
              </a:ext>
            </a:extLst>
          </p:cNvPr>
          <p:cNvSpPr>
            <a:spLocks noGrp="1"/>
          </p:cNvSpPr>
          <p:nvPr>
            <p:ph type="sldNum" sz="quarter" idx="5"/>
          </p:nvPr>
        </p:nvSpPr>
        <p:spPr/>
        <p:txBody>
          <a:bodyPr/>
          <a:lstStyle/>
          <a:p>
            <a:fld id="{2D86621D-633C-4E4D-B9D4-4D9F3157AE29}" type="slidenum">
              <a:rPr lang="en-IN" smtClean="0"/>
              <a:t>10</a:t>
            </a:fld>
            <a:endParaRPr lang="en-IN"/>
          </a:p>
        </p:txBody>
      </p:sp>
    </p:spTree>
    <p:extLst>
      <p:ext uri="{BB962C8B-B14F-4D97-AF65-F5344CB8AC3E}">
        <p14:creationId xmlns:p14="http://schemas.microsoft.com/office/powerpoint/2010/main" val="2427537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03079C-243E-9A04-961E-34E71D8E62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BD6A81-EB66-EDFF-E7A2-6131E59312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78315A-0B26-C6F3-DD58-D3198EA6747B}"/>
              </a:ext>
            </a:extLst>
          </p:cNvPr>
          <p:cNvSpPr>
            <a:spLocks noGrp="1"/>
          </p:cNvSpPr>
          <p:nvPr>
            <p:ph type="body" idx="1"/>
          </p:nvPr>
        </p:nvSpPr>
        <p:spPr/>
        <p:txBody>
          <a:bodyPr/>
          <a:lstStyle/>
          <a:p>
            <a:pPr algn="ctr"/>
            <a:r>
              <a:rPr lang="en-US" b="1" i="1" dirty="0"/>
              <a:t>Why Port-Side Corruption is a Serious Risk</a:t>
            </a:r>
          </a:p>
          <a:p>
            <a:pPr algn="ctr"/>
            <a:endParaRPr lang="en-US" b="1" dirty="0"/>
          </a:p>
          <a:p>
            <a:r>
              <a:rPr lang="en-US" i="1" dirty="0"/>
              <a:t>“This slide explains why corruption at ports cannot be viewed as a procedural or transactional issue.”</a:t>
            </a:r>
            <a:endParaRPr lang="en-US" dirty="0"/>
          </a:p>
          <a:p>
            <a:endParaRPr lang="en-US" dirty="0"/>
          </a:p>
          <a:p>
            <a:r>
              <a:rPr lang="en-US" dirty="0"/>
              <a:t>First, from a </a:t>
            </a:r>
            <a:r>
              <a:rPr lang="en-US" b="1" dirty="0"/>
              <a:t>safety and governance perspective</a:t>
            </a:r>
            <a:r>
              <a:rPr lang="en-US" dirty="0"/>
              <a:t>, corruption directly undermines regulatory intent.</a:t>
            </a:r>
            <a:br>
              <a:rPr lang="en-US" dirty="0"/>
            </a:br>
            <a:r>
              <a:rPr lang="en-US" dirty="0"/>
              <a:t>When enforcement becomes selective or manipulated, safety outcomes are compromised. Equally concerning is the </a:t>
            </a:r>
            <a:r>
              <a:rPr lang="en-US" b="1" dirty="0"/>
              <a:t>uneven application of Port State Control</a:t>
            </a:r>
            <a:r>
              <a:rPr lang="en-US" dirty="0"/>
              <a:t>, which weakens the credibility and capability of the regulatory system as a whole.</a:t>
            </a:r>
          </a:p>
          <a:p>
            <a:endParaRPr lang="en-US" dirty="0"/>
          </a:p>
          <a:p>
            <a:r>
              <a:rPr lang="en-US" dirty="0"/>
              <a:t>Safety regulation works only when it is </a:t>
            </a:r>
            <a:r>
              <a:rPr lang="en-US" b="1" dirty="0"/>
              <a:t>predictable, rule-based and consistent</a:t>
            </a:r>
            <a:r>
              <a:rPr lang="en-US" dirty="0"/>
              <a:t>. Any deviation erodes trust in enforcement and dilutes deterrence.</a:t>
            </a:r>
          </a:p>
          <a:p>
            <a:endParaRPr lang="en-US" dirty="0"/>
          </a:p>
          <a:p>
            <a:r>
              <a:rPr lang="en-US" dirty="0"/>
              <a:t>Second, there is a clear </a:t>
            </a:r>
            <a:r>
              <a:rPr lang="en-US" b="1" dirty="0"/>
              <a:t>human and operational impact</a:t>
            </a:r>
            <a:r>
              <a:rPr lang="en-US" dirty="0"/>
              <a:t>.</a:t>
            </a:r>
            <a:br>
              <a:rPr lang="en-US" dirty="0"/>
            </a:br>
            <a:r>
              <a:rPr lang="en-US" dirty="0"/>
              <a:t>For seafarers, corruption translates into stress, harassment and loss of dignity. These are not abstract concerns — they affect morale, decision-making and welfare on board.</a:t>
            </a:r>
          </a:p>
          <a:p>
            <a:endParaRPr lang="en-US" dirty="0"/>
          </a:p>
          <a:p>
            <a:r>
              <a:rPr lang="en-US" dirty="0"/>
              <a:t>For operators, corruption introduces </a:t>
            </a:r>
            <a:r>
              <a:rPr lang="en-US" b="1" dirty="0"/>
              <a:t>costs, delays and uncertainty</a:t>
            </a:r>
            <a:r>
              <a:rPr lang="en-US" dirty="0"/>
              <a:t>, distorting normal commercial operations and increasing reliance on intermediaries. Over time, this weakens compliance culture rather than strengthening it.</a:t>
            </a:r>
          </a:p>
          <a:p>
            <a:endParaRPr lang="en-US" dirty="0"/>
          </a:p>
          <a:p>
            <a:r>
              <a:rPr lang="en-US" dirty="0"/>
              <a:t>Finally, and most critically, there is a </a:t>
            </a:r>
            <a:r>
              <a:rPr lang="en-US" b="1" dirty="0"/>
              <a:t>reputational and security dimension</a:t>
            </a:r>
            <a:r>
              <a:rPr lang="en-US" dirty="0"/>
              <a:t>.</a:t>
            </a:r>
            <a:br>
              <a:rPr lang="en-US" dirty="0"/>
            </a:br>
            <a:r>
              <a:rPr lang="en-US" dirty="0"/>
              <a:t>Persistent corruption erodes trust in Indian port systems and creates reputational risk for India as a responsible maritime nation.</a:t>
            </a:r>
          </a:p>
          <a:p>
            <a:endParaRPr lang="en-US" dirty="0"/>
          </a:p>
          <a:p>
            <a:r>
              <a:rPr lang="en-US" dirty="0"/>
              <a:t>More importantly, corruption creates </a:t>
            </a:r>
            <a:r>
              <a:rPr lang="en-US" b="1" dirty="0"/>
              <a:t>systemic vulnerabilities</a:t>
            </a:r>
            <a:r>
              <a:rPr lang="en-US" dirty="0"/>
              <a:t>. These vulnerabilities can be exploited by illicit networks involved in smuggling, trafficking and </a:t>
            </a:r>
            <a:r>
              <a:rPr lang="en-US" dirty="0" err="1"/>
              <a:t>organised</a:t>
            </a:r>
            <a:r>
              <a:rPr lang="en-US" dirty="0"/>
              <a:t> crime, linking governance failures directly to security risks.</a:t>
            </a:r>
          </a:p>
          <a:p>
            <a:endParaRPr lang="en-US" i="1" dirty="0"/>
          </a:p>
          <a:p>
            <a:r>
              <a:rPr lang="en-US" i="1" dirty="0"/>
              <a:t>“The core message is this — corruption is not procedural. It is a safety, governance and security failure.”</a:t>
            </a:r>
            <a:endParaRPr lang="en-US" dirty="0"/>
          </a:p>
          <a:p>
            <a:endParaRPr lang="en-US" dirty="0"/>
          </a:p>
          <a:p>
            <a:r>
              <a:rPr lang="en-US" dirty="0"/>
              <a:t>Addressing it therefore requires </a:t>
            </a:r>
            <a:r>
              <a:rPr lang="en-US" b="1" dirty="0"/>
              <a:t>systemic prevention</a:t>
            </a:r>
            <a:r>
              <a:rPr lang="en-US" dirty="0"/>
              <a:t>, not isolated enforcement actions.</a:t>
            </a:r>
          </a:p>
          <a:p>
            <a:endParaRPr lang="en-IN" dirty="0"/>
          </a:p>
        </p:txBody>
      </p:sp>
      <p:sp>
        <p:nvSpPr>
          <p:cNvPr id="4" name="Slide Number Placeholder 3">
            <a:extLst>
              <a:ext uri="{FF2B5EF4-FFF2-40B4-BE49-F238E27FC236}">
                <a16:creationId xmlns:a16="http://schemas.microsoft.com/office/drawing/2014/main" id="{76C1C047-5D93-E659-4B04-9D3F02FADC43}"/>
              </a:ext>
            </a:extLst>
          </p:cNvPr>
          <p:cNvSpPr>
            <a:spLocks noGrp="1"/>
          </p:cNvSpPr>
          <p:nvPr>
            <p:ph type="sldNum" sz="quarter" idx="5"/>
          </p:nvPr>
        </p:nvSpPr>
        <p:spPr/>
        <p:txBody>
          <a:bodyPr/>
          <a:lstStyle/>
          <a:p>
            <a:fld id="{2D86621D-633C-4E4D-B9D4-4D9F3157AE29}" type="slidenum">
              <a:rPr lang="en-IN" smtClean="0"/>
              <a:t>11</a:t>
            </a:fld>
            <a:endParaRPr lang="en-IN"/>
          </a:p>
        </p:txBody>
      </p:sp>
    </p:spTree>
    <p:extLst>
      <p:ext uri="{BB962C8B-B14F-4D97-AF65-F5344CB8AC3E}">
        <p14:creationId xmlns:p14="http://schemas.microsoft.com/office/powerpoint/2010/main" val="12068583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431CD7-5C12-C697-F190-7363ABFCDA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EC0349-8743-BFF5-75AF-78F48D7304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B210B6-4E7C-3C27-DD3C-0F9704427EC9}"/>
              </a:ext>
            </a:extLst>
          </p:cNvPr>
          <p:cNvSpPr>
            <a:spLocks noGrp="1"/>
          </p:cNvSpPr>
          <p:nvPr>
            <p:ph type="body" idx="1"/>
          </p:nvPr>
        </p:nvSpPr>
        <p:spPr/>
        <p:txBody>
          <a:bodyPr/>
          <a:lstStyle/>
          <a:p>
            <a:pPr algn="ctr"/>
            <a:r>
              <a:rPr lang="en-US" b="1" i="1" dirty="0"/>
              <a:t>Corruption and Maritime Security: The Hidden Link</a:t>
            </a:r>
            <a:endParaRPr lang="en-US" b="1" dirty="0"/>
          </a:p>
          <a:p>
            <a:endParaRPr lang="en-US" i="1" dirty="0"/>
          </a:p>
          <a:p>
            <a:r>
              <a:rPr lang="en-US" i="1" dirty="0"/>
              <a:t>“This slide explains why corruption, if left unaddressed, migrates from a governance issue into a security vulnerability.”</a:t>
            </a:r>
            <a:endParaRPr lang="en-US" dirty="0"/>
          </a:p>
          <a:p>
            <a:endParaRPr lang="en-US" dirty="0"/>
          </a:p>
          <a:p>
            <a:r>
              <a:rPr lang="en-US" dirty="0"/>
              <a:t>Corruption in maritime interfaces does not remain confined to administrative inconvenience or procedural inefficiency. Over time, it </a:t>
            </a:r>
            <a:r>
              <a:rPr lang="en-US" b="1" dirty="0"/>
              <a:t>systematically weakens border controls and enforcement credibility</a:t>
            </a:r>
            <a:r>
              <a:rPr lang="en-US" dirty="0"/>
              <a:t>, which are foundational to maritime security.</a:t>
            </a:r>
          </a:p>
          <a:p>
            <a:endParaRPr lang="en-US" dirty="0"/>
          </a:p>
          <a:p>
            <a:r>
              <a:rPr lang="en-US" dirty="0"/>
              <a:t>When discretion and delays can be influenced, </a:t>
            </a:r>
            <a:r>
              <a:rPr lang="en-US" b="1" dirty="0"/>
              <a:t>‘paid bypass’ routes begin to emerge</a:t>
            </a:r>
            <a:r>
              <a:rPr lang="en-US" dirty="0"/>
              <a:t> — whether through falsified documentation, selective clearances or informal facilitation. These routes erode the integrity of controls that are designed to regulate the movement of goods, people and vessels.</a:t>
            </a:r>
          </a:p>
          <a:p>
            <a:endParaRPr lang="en-US" dirty="0"/>
          </a:p>
          <a:p>
            <a:r>
              <a:rPr lang="en-US" dirty="0"/>
              <a:t>Once such informal pathways become predictable, they are </a:t>
            </a:r>
            <a:r>
              <a:rPr lang="en-US" b="1" dirty="0"/>
              <a:t>quickly exploited by </a:t>
            </a:r>
            <a:r>
              <a:rPr lang="en-US" b="1" dirty="0" err="1"/>
              <a:t>organised</a:t>
            </a:r>
            <a:r>
              <a:rPr lang="en-US" b="1" dirty="0"/>
              <a:t> crime networks</a:t>
            </a:r>
            <a:r>
              <a:rPr lang="en-US" dirty="0"/>
              <a:t>. What begins as isolated rent-seeking can evolve into structured, repeatable channels that sit outside formal oversight.</a:t>
            </a:r>
          </a:p>
          <a:p>
            <a:endParaRPr lang="en-US" dirty="0"/>
          </a:p>
          <a:p>
            <a:r>
              <a:rPr lang="en-US" dirty="0"/>
              <a:t>The spillover risks are well </a:t>
            </a:r>
            <a:r>
              <a:rPr lang="en-US" dirty="0" err="1"/>
              <a:t>recognised</a:t>
            </a:r>
            <a:r>
              <a:rPr lang="en-US" dirty="0"/>
              <a:t>:</a:t>
            </a:r>
          </a:p>
          <a:p>
            <a:pPr marL="171450" indent="-171450">
              <a:buFont typeface="Arial" panose="020B0604020202020204" pitchFamily="34" charset="0"/>
              <a:buChar char="•"/>
            </a:pPr>
            <a:r>
              <a:rPr lang="en-US" dirty="0"/>
              <a:t>narcotics trafficking,</a:t>
            </a:r>
          </a:p>
          <a:p>
            <a:pPr marL="171450" indent="-171450">
              <a:buFont typeface="Arial" panose="020B0604020202020204" pitchFamily="34" charset="0"/>
              <a:buChar char="•"/>
            </a:pPr>
            <a:r>
              <a:rPr lang="en-US" dirty="0"/>
              <a:t>arms and explosives movement,</a:t>
            </a:r>
          </a:p>
          <a:p>
            <a:pPr marL="171450" indent="-171450">
              <a:buFont typeface="Arial" panose="020B0604020202020204" pitchFamily="34" charset="0"/>
              <a:buChar char="•"/>
            </a:pPr>
            <a:r>
              <a:rPr lang="en-US" dirty="0"/>
              <a:t>facilitation of illegal migration and human trafficking,</a:t>
            </a:r>
          </a:p>
          <a:p>
            <a:pPr marL="171450" indent="-171450">
              <a:buFont typeface="Arial" panose="020B0604020202020204" pitchFamily="34" charset="0"/>
              <a:buChar char="•"/>
            </a:pPr>
            <a:r>
              <a:rPr lang="en-US" dirty="0"/>
              <a:t>and terror financing through illicit cash and parallel financial ecosystems.</a:t>
            </a:r>
          </a:p>
          <a:p>
            <a:endParaRPr lang="en-US" i="1" dirty="0"/>
          </a:p>
          <a:p>
            <a:r>
              <a:rPr lang="en-US" i="1" dirty="0"/>
              <a:t>“The maritime domain is particularly sensitive because of volume, velocity and cross-border complexity.”</a:t>
            </a:r>
            <a:endParaRPr lang="en-US" dirty="0"/>
          </a:p>
          <a:p>
            <a:endParaRPr lang="en-US" dirty="0"/>
          </a:p>
          <a:p>
            <a:r>
              <a:rPr lang="en-US" dirty="0"/>
              <a:t>Ports handle large cargo flows, multiple agencies and compressed timelines. Any compromise in integrity at this interface has </a:t>
            </a:r>
            <a:r>
              <a:rPr lang="en-US" b="1" dirty="0"/>
              <a:t>disproportionate downstream consequences</a:t>
            </a:r>
            <a:r>
              <a:rPr lang="en-US" dirty="0"/>
              <a:t> for national security.</a:t>
            </a:r>
          </a:p>
          <a:p>
            <a:endParaRPr lang="en-US" dirty="0"/>
          </a:p>
          <a:p>
            <a:r>
              <a:rPr lang="en-US" dirty="0"/>
              <a:t>From a governance standpoint, this reinforces a key principle:</a:t>
            </a:r>
            <a:br>
              <a:rPr lang="en-US" dirty="0"/>
            </a:br>
            <a:r>
              <a:rPr lang="en-US" b="1" dirty="0"/>
              <a:t>corruption prevention is a preventive security function</a:t>
            </a:r>
            <a:r>
              <a:rPr lang="en-US" dirty="0"/>
              <a:t>, not merely a compliance or vigilance exercise.</a:t>
            </a:r>
          </a:p>
          <a:p>
            <a:endParaRPr lang="en-US" i="1" dirty="0"/>
          </a:p>
          <a:p>
            <a:r>
              <a:rPr lang="en-US" i="1" dirty="0"/>
              <a:t>“The core message is simple: corruption may start as a governance lapse, but if tolerated, it matures into a security vulnerability.”</a:t>
            </a:r>
            <a:endParaRPr lang="en-US" dirty="0"/>
          </a:p>
          <a:p>
            <a:endParaRPr lang="en-US" dirty="0"/>
          </a:p>
          <a:p>
            <a:r>
              <a:rPr lang="en-US" dirty="0"/>
              <a:t>This is why India’s zero-tolerance approach places emphasis on </a:t>
            </a:r>
            <a:r>
              <a:rPr lang="en-US" b="1" dirty="0"/>
              <a:t>system design, </a:t>
            </a:r>
            <a:r>
              <a:rPr lang="en-US" b="1" dirty="0" err="1"/>
              <a:t>digitisation</a:t>
            </a:r>
            <a:r>
              <a:rPr lang="en-US" b="1" dirty="0"/>
              <a:t>, </a:t>
            </a:r>
            <a:r>
              <a:rPr lang="en-US" b="1" dirty="0" err="1"/>
              <a:t>standardisation</a:t>
            </a:r>
            <a:r>
              <a:rPr lang="en-US" b="1" dirty="0"/>
              <a:t> and accountability</a:t>
            </a:r>
            <a:r>
              <a:rPr lang="en-US" dirty="0"/>
              <a:t>, ensuring that enforcement remains predictable, rule-based and resistant to manipulation.</a:t>
            </a:r>
          </a:p>
          <a:p>
            <a:endParaRPr lang="en-IN" dirty="0"/>
          </a:p>
        </p:txBody>
      </p:sp>
      <p:sp>
        <p:nvSpPr>
          <p:cNvPr id="4" name="Slide Number Placeholder 3">
            <a:extLst>
              <a:ext uri="{FF2B5EF4-FFF2-40B4-BE49-F238E27FC236}">
                <a16:creationId xmlns:a16="http://schemas.microsoft.com/office/drawing/2014/main" id="{E40AAFB5-7201-3CAE-23D9-2053398F2508}"/>
              </a:ext>
            </a:extLst>
          </p:cNvPr>
          <p:cNvSpPr>
            <a:spLocks noGrp="1"/>
          </p:cNvSpPr>
          <p:nvPr>
            <p:ph type="sldNum" sz="quarter" idx="5"/>
          </p:nvPr>
        </p:nvSpPr>
        <p:spPr/>
        <p:txBody>
          <a:bodyPr/>
          <a:lstStyle/>
          <a:p>
            <a:fld id="{2D86621D-633C-4E4D-B9D4-4D9F3157AE29}" type="slidenum">
              <a:rPr lang="en-IN" smtClean="0"/>
              <a:t>12</a:t>
            </a:fld>
            <a:endParaRPr lang="en-IN"/>
          </a:p>
        </p:txBody>
      </p:sp>
    </p:spTree>
    <p:extLst>
      <p:ext uri="{BB962C8B-B14F-4D97-AF65-F5344CB8AC3E}">
        <p14:creationId xmlns:p14="http://schemas.microsoft.com/office/powerpoint/2010/main" val="1226406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AC1E8C-72A1-E2A4-1EAC-F7706B5818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042D5A-95C3-946F-FBA2-46AA594CC8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76EE98-571E-5FF0-D2E6-2296EB629C06}"/>
              </a:ext>
            </a:extLst>
          </p:cNvPr>
          <p:cNvSpPr>
            <a:spLocks noGrp="1"/>
          </p:cNvSpPr>
          <p:nvPr>
            <p:ph type="body" idx="1"/>
          </p:nvPr>
        </p:nvSpPr>
        <p:spPr/>
        <p:txBody>
          <a:bodyPr/>
          <a:lstStyle/>
          <a:p>
            <a:pPr algn="ctr"/>
            <a:r>
              <a:rPr lang="en-US" b="1" dirty="0"/>
              <a:t>Systemic Risk vs Individual Misconduct</a:t>
            </a:r>
          </a:p>
          <a:p>
            <a:endParaRPr lang="en-US" dirty="0"/>
          </a:p>
          <a:p>
            <a:r>
              <a:rPr lang="en-US" i="1" dirty="0"/>
              <a:t>“At this point, it is important to make a clear and necessary distinction.”</a:t>
            </a:r>
            <a:endParaRPr lang="en-US" dirty="0"/>
          </a:p>
          <a:p>
            <a:endParaRPr lang="en-US" dirty="0"/>
          </a:p>
          <a:p>
            <a:r>
              <a:rPr lang="en-US" dirty="0"/>
              <a:t>When we talk about corruption, we are actually dealing with </a:t>
            </a:r>
            <a:r>
              <a:rPr lang="en-US" b="1" dirty="0"/>
              <a:t>two distinct challenges</a:t>
            </a:r>
            <a:r>
              <a:rPr lang="en-US" dirty="0"/>
              <a:t>, and they require </a:t>
            </a:r>
            <a:r>
              <a:rPr lang="en-US" b="1" dirty="0"/>
              <a:t>two distinct responses</a:t>
            </a:r>
            <a:r>
              <a:rPr lang="en-US" dirty="0"/>
              <a:t>.</a:t>
            </a:r>
          </a:p>
          <a:p>
            <a:endParaRPr lang="en-US" dirty="0"/>
          </a:p>
          <a:p>
            <a:r>
              <a:rPr lang="en-US" dirty="0"/>
              <a:t>The first is </a:t>
            </a:r>
            <a:r>
              <a:rPr lang="en-US" b="1" dirty="0"/>
              <a:t>systemic risk</a:t>
            </a:r>
            <a:r>
              <a:rPr lang="en-US" dirty="0"/>
              <a:t>.</a:t>
            </a:r>
            <a:br>
              <a:rPr lang="en-US" dirty="0"/>
            </a:br>
            <a:r>
              <a:rPr lang="en-US" dirty="0"/>
              <a:t>Systemic risks arise when processes involve </a:t>
            </a:r>
            <a:r>
              <a:rPr lang="en-US" b="1" dirty="0"/>
              <a:t>high levels of discretion</a:t>
            </a:r>
            <a:r>
              <a:rPr lang="en-US" dirty="0"/>
              <a:t>, rely on </a:t>
            </a:r>
            <a:r>
              <a:rPr lang="en-US" b="1" dirty="0"/>
              <a:t>manual or paper-based workflows</a:t>
            </a:r>
            <a:r>
              <a:rPr lang="en-US" dirty="0"/>
              <a:t>, or lack </a:t>
            </a:r>
            <a:r>
              <a:rPr lang="en-US" b="1" dirty="0"/>
              <a:t>transparency in procedures and decision-making</a:t>
            </a:r>
            <a:r>
              <a:rPr lang="en-US" dirty="0"/>
              <a:t>. These conditions do not automatically imply wrongdoing, but they </a:t>
            </a:r>
            <a:r>
              <a:rPr lang="en-US" b="1" dirty="0"/>
              <a:t>create vulnerabilities</a:t>
            </a:r>
            <a:r>
              <a:rPr lang="en-US" dirty="0"/>
              <a:t> that can be exploited.</a:t>
            </a:r>
          </a:p>
          <a:p>
            <a:endParaRPr lang="en-US" dirty="0"/>
          </a:p>
          <a:p>
            <a:r>
              <a:rPr lang="en-US" dirty="0"/>
              <a:t>The second is </a:t>
            </a:r>
            <a:r>
              <a:rPr lang="en-US" b="1" dirty="0"/>
              <a:t>individual misconduct</a:t>
            </a:r>
            <a:r>
              <a:rPr lang="en-US" dirty="0"/>
              <a:t>.</a:t>
            </a:r>
            <a:br>
              <a:rPr lang="en-US" dirty="0"/>
            </a:br>
            <a:r>
              <a:rPr lang="en-US" dirty="0"/>
              <a:t>This includes acts such as </a:t>
            </a:r>
            <a:r>
              <a:rPr lang="en-US" b="1" dirty="0"/>
              <a:t>bribery, coercion, harassment or intimidation</a:t>
            </a:r>
            <a:r>
              <a:rPr lang="en-US" dirty="0"/>
              <a:t>. These are clear violations of law, ethics and professional conduct, and they </a:t>
            </a:r>
            <a:r>
              <a:rPr lang="en-US" b="1" dirty="0"/>
              <a:t>cannot be justified under any circumstances</a:t>
            </a:r>
            <a:r>
              <a:rPr lang="en-US" dirty="0"/>
              <a:t>.</a:t>
            </a:r>
          </a:p>
          <a:p>
            <a:endParaRPr lang="en-US" dirty="0"/>
          </a:p>
          <a:p>
            <a:r>
              <a:rPr lang="en-US" dirty="0"/>
              <a:t>It is important not to conflate the two.</a:t>
            </a:r>
            <a:br>
              <a:rPr lang="en-US" dirty="0"/>
            </a:br>
            <a:r>
              <a:rPr lang="en-US" dirty="0"/>
              <a:t>Systemic weaknesses require </a:t>
            </a:r>
            <a:r>
              <a:rPr lang="en-US" b="1" dirty="0"/>
              <a:t>process reform</a:t>
            </a:r>
            <a:r>
              <a:rPr lang="en-US" dirty="0"/>
              <a:t>. Individual misconduct requires </a:t>
            </a:r>
            <a:r>
              <a:rPr lang="en-US" b="1" dirty="0"/>
              <a:t>firm and decisive action</a:t>
            </a:r>
            <a:r>
              <a:rPr lang="en-US" dirty="0"/>
              <a:t>.</a:t>
            </a:r>
          </a:p>
          <a:p>
            <a:endParaRPr lang="en-US" dirty="0"/>
          </a:p>
          <a:p>
            <a:r>
              <a:rPr lang="en-US" dirty="0"/>
              <a:t>This is precisely the approach adopted by the Directorate General of Shipping.</a:t>
            </a:r>
          </a:p>
          <a:p>
            <a:endParaRPr lang="en-US" i="1" dirty="0"/>
          </a:p>
          <a:p>
            <a:r>
              <a:rPr lang="en-US" i="1" dirty="0"/>
              <a:t>“We are reforming systems to minimize discretion and opacity, and at the same time, we maintain zero tolerance towards individual misconduct.”</a:t>
            </a:r>
            <a:endParaRPr lang="en-US" dirty="0"/>
          </a:p>
          <a:p>
            <a:endParaRPr lang="en-US" dirty="0"/>
          </a:p>
          <a:p>
            <a:r>
              <a:rPr lang="en-US" dirty="0"/>
              <a:t>Both strands must move together for sustainable change.</a:t>
            </a:r>
          </a:p>
          <a:p>
            <a:br>
              <a:rPr lang="en-US" dirty="0"/>
            </a:br>
            <a:endParaRPr lang="en-US" dirty="0"/>
          </a:p>
          <a:p>
            <a:r>
              <a:rPr lang="en-US" b="1" dirty="0"/>
              <a:t>Why this distinction matters</a:t>
            </a:r>
          </a:p>
          <a:p>
            <a:pPr marL="171450" indent="-171450">
              <a:buFont typeface="Arial" panose="020B0604020202020204" pitchFamily="34" charset="0"/>
              <a:buChar char="•"/>
            </a:pPr>
            <a:r>
              <a:rPr lang="en-US" dirty="0"/>
              <a:t>Avoids blaming individuals for structural failures</a:t>
            </a:r>
          </a:p>
          <a:p>
            <a:pPr marL="171450" indent="-171450">
              <a:buFont typeface="Arial" panose="020B0604020202020204" pitchFamily="34" charset="0"/>
              <a:buChar char="•"/>
            </a:pPr>
            <a:r>
              <a:rPr lang="en-US" dirty="0"/>
              <a:t>Avoids excusing misconduct as a ‘system issue’</a:t>
            </a:r>
          </a:p>
          <a:p>
            <a:pPr marL="171450" indent="-171450">
              <a:buFont typeface="Arial" panose="020B0604020202020204" pitchFamily="34" charset="0"/>
              <a:buChar char="•"/>
            </a:pPr>
            <a:r>
              <a:rPr lang="en-US" dirty="0"/>
              <a:t>Enables targeted and proportionate responses</a:t>
            </a:r>
          </a:p>
          <a:p>
            <a:endParaRPr lang="en-US" b="1" dirty="0"/>
          </a:p>
          <a:p>
            <a:r>
              <a:rPr lang="en-US" b="1" dirty="0"/>
              <a:t>Systemic risk indicators</a:t>
            </a:r>
          </a:p>
          <a:p>
            <a:pPr marL="171450" indent="-171450">
              <a:buFont typeface="Arial" panose="020B0604020202020204" pitchFamily="34" charset="0"/>
              <a:buChar char="•"/>
            </a:pPr>
            <a:r>
              <a:rPr lang="en-US" dirty="0"/>
              <a:t>Manual approvals without audit trails</a:t>
            </a:r>
          </a:p>
          <a:p>
            <a:pPr marL="171450" indent="-171450">
              <a:buFont typeface="Arial" panose="020B0604020202020204" pitchFamily="34" charset="0"/>
              <a:buChar char="•"/>
            </a:pPr>
            <a:r>
              <a:rPr lang="en-US" dirty="0"/>
              <a:t>Discretionary timelines</a:t>
            </a:r>
          </a:p>
          <a:p>
            <a:pPr marL="171450" indent="-171450">
              <a:buFont typeface="Arial" panose="020B0604020202020204" pitchFamily="34" charset="0"/>
              <a:buChar char="•"/>
            </a:pPr>
            <a:r>
              <a:rPr lang="en-US" dirty="0"/>
              <a:t>Lack of standardized checklists or SOPs</a:t>
            </a:r>
          </a:p>
          <a:p>
            <a:pPr marL="171450" indent="-171450">
              <a:buFont typeface="Arial" panose="020B0604020202020204" pitchFamily="34" charset="0"/>
              <a:buChar char="•"/>
            </a:pPr>
            <a:r>
              <a:rPr lang="en-US" dirty="0"/>
              <a:t>Limited visibility for senior oversight</a:t>
            </a:r>
          </a:p>
          <a:p>
            <a:endParaRPr lang="en-US" b="1" dirty="0"/>
          </a:p>
          <a:p>
            <a:r>
              <a:rPr lang="en-US" b="1" dirty="0"/>
              <a:t>Individual misconduct indicators</a:t>
            </a:r>
          </a:p>
          <a:p>
            <a:pPr marL="171450" indent="-171450">
              <a:buFont typeface="Arial" panose="020B0604020202020204" pitchFamily="34" charset="0"/>
              <a:buChar char="•"/>
            </a:pPr>
            <a:r>
              <a:rPr lang="en-US" dirty="0"/>
              <a:t>Demands for cash or in-kind </a:t>
            </a:r>
            <a:r>
              <a:rPr lang="en-US" dirty="0" err="1"/>
              <a:t>favours</a:t>
            </a:r>
            <a:endParaRPr lang="en-US" dirty="0"/>
          </a:p>
          <a:p>
            <a:pPr marL="171450" indent="-171450">
              <a:buFont typeface="Arial" panose="020B0604020202020204" pitchFamily="34" charset="0"/>
              <a:buChar char="•"/>
            </a:pPr>
            <a:r>
              <a:rPr lang="en-US" dirty="0"/>
              <a:t>Threats or intimidation</a:t>
            </a:r>
          </a:p>
          <a:p>
            <a:pPr marL="171450" indent="-171450">
              <a:buFont typeface="Arial" panose="020B0604020202020204" pitchFamily="34" charset="0"/>
              <a:buChar char="•"/>
            </a:pPr>
            <a:r>
              <a:rPr lang="en-US" dirty="0"/>
              <a:t>Selective application of rules</a:t>
            </a:r>
          </a:p>
          <a:p>
            <a:pPr marL="171450" indent="-171450">
              <a:buFont typeface="Arial" panose="020B0604020202020204" pitchFamily="34" charset="0"/>
              <a:buChar char="•"/>
            </a:pPr>
            <a:r>
              <a:rPr lang="en-US" dirty="0"/>
              <a:t>Harassment of crew or operators</a:t>
            </a:r>
          </a:p>
          <a:p>
            <a:endParaRPr lang="en-US" b="1" dirty="0"/>
          </a:p>
          <a:p>
            <a:r>
              <a:rPr lang="en-US" b="1" dirty="0"/>
              <a:t>Governance logic</a:t>
            </a:r>
          </a:p>
          <a:p>
            <a:pPr marL="171450" indent="-171450">
              <a:buFont typeface="Arial" panose="020B0604020202020204" pitchFamily="34" charset="0"/>
              <a:buChar char="•"/>
            </a:pPr>
            <a:r>
              <a:rPr lang="en-US" dirty="0"/>
              <a:t>Fixing systems </a:t>
            </a:r>
            <a:r>
              <a:rPr lang="en-US" b="1" dirty="0"/>
              <a:t>reduces opportunity</a:t>
            </a:r>
            <a:endParaRPr lang="en-US" dirty="0"/>
          </a:p>
          <a:p>
            <a:pPr marL="171450" indent="-171450">
              <a:buFont typeface="Arial" panose="020B0604020202020204" pitchFamily="34" charset="0"/>
              <a:buChar char="•"/>
            </a:pPr>
            <a:r>
              <a:rPr lang="en-US" dirty="0"/>
              <a:t>Enforcing accountability </a:t>
            </a:r>
            <a:r>
              <a:rPr lang="en-US" b="1" dirty="0"/>
              <a:t>addresses intent</a:t>
            </a:r>
            <a:endParaRPr lang="en-US" dirty="0"/>
          </a:p>
          <a:p>
            <a:pPr marL="171450" indent="-171450">
              <a:buFont typeface="Arial" panose="020B0604020202020204" pitchFamily="34" charset="0"/>
              <a:buChar char="•"/>
            </a:pPr>
            <a:r>
              <a:rPr lang="en-US" dirty="0"/>
              <a:t>Together, they create durable integrity</a:t>
            </a:r>
          </a:p>
          <a:p>
            <a:endParaRPr lang="en-IN" dirty="0"/>
          </a:p>
        </p:txBody>
      </p:sp>
      <p:sp>
        <p:nvSpPr>
          <p:cNvPr id="4" name="Slide Number Placeholder 3">
            <a:extLst>
              <a:ext uri="{FF2B5EF4-FFF2-40B4-BE49-F238E27FC236}">
                <a16:creationId xmlns:a16="http://schemas.microsoft.com/office/drawing/2014/main" id="{20440C81-BCE1-B402-E7E8-C959C80C7235}"/>
              </a:ext>
            </a:extLst>
          </p:cNvPr>
          <p:cNvSpPr>
            <a:spLocks noGrp="1"/>
          </p:cNvSpPr>
          <p:nvPr>
            <p:ph type="sldNum" sz="quarter" idx="5"/>
          </p:nvPr>
        </p:nvSpPr>
        <p:spPr/>
        <p:txBody>
          <a:bodyPr/>
          <a:lstStyle/>
          <a:p>
            <a:fld id="{2D86621D-633C-4E4D-B9D4-4D9F3157AE29}" type="slidenum">
              <a:rPr lang="en-IN" smtClean="0"/>
              <a:t>13</a:t>
            </a:fld>
            <a:endParaRPr lang="en-IN"/>
          </a:p>
        </p:txBody>
      </p:sp>
    </p:spTree>
    <p:extLst>
      <p:ext uri="{BB962C8B-B14F-4D97-AF65-F5344CB8AC3E}">
        <p14:creationId xmlns:p14="http://schemas.microsoft.com/office/powerpoint/2010/main" val="11805217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94054A-E5B2-9E98-1499-75178A8B3D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4380E7-4263-8025-EF08-BFE8974714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8991B7-679D-971A-B341-B16A18C24A80}"/>
              </a:ext>
            </a:extLst>
          </p:cNvPr>
          <p:cNvSpPr>
            <a:spLocks noGrp="1"/>
          </p:cNvSpPr>
          <p:nvPr>
            <p:ph type="body" idx="1"/>
          </p:nvPr>
        </p:nvSpPr>
        <p:spPr/>
        <p:txBody>
          <a:bodyPr/>
          <a:lstStyle/>
          <a:p>
            <a:pPr algn="ctr"/>
            <a:r>
              <a:rPr lang="en-US" b="1" dirty="0"/>
              <a:t>India’s Institutional Response : Port Side</a:t>
            </a:r>
          </a:p>
          <a:p>
            <a:endParaRPr lang="en-US" dirty="0"/>
          </a:p>
          <a:p>
            <a:r>
              <a:rPr lang="en-US" dirty="0"/>
              <a:t>This slide brings together India’s institutional response to corruption in the maritime sector, particularly from a regulatory and enforcement standpoint.</a:t>
            </a:r>
          </a:p>
          <a:p>
            <a:endParaRPr lang="en-US" dirty="0"/>
          </a:p>
          <a:p>
            <a:r>
              <a:rPr lang="en-US" dirty="0"/>
              <a:t>The starting point is a </a:t>
            </a:r>
            <a:r>
              <a:rPr lang="en-US" b="1" dirty="0"/>
              <a:t>clear zero-tolerance framework</a:t>
            </a:r>
            <a:r>
              <a:rPr lang="en-US" dirty="0"/>
              <a:t>. From India’s perspective, enforcement is not about discretion or negotiation; it is about </a:t>
            </a:r>
            <a:r>
              <a:rPr lang="en-US" b="1" dirty="0"/>
              <a:t>integrity-based, safety-anchored compliance</a:t>
            </a:r>
            <a:r>
              <a:rPr lang="en-US" dirty="0"/>
              <a:t>. Inspections are expected to be rule-based, objective and consistent, so that enforcement serves its intended purpose — protecting safety and compliance — and not as a pressure point.</a:t>
            </a:r>
          </a:p>
          <a:p>
            <a:endParaRPr lang="en-US" dirty="0"/>
          </a:p>
          <a:p>
            <a:r>
              <a:rPr lang="en-US" dirty="0"/>
              <a:t>The second pillar is </a:t>
            </a:r>
            <a:r>
              <a:rPr lang="en-US" b="1" dirty="0"/>
              <a:t>transparency and </a:t>
            </a:r>
            <a:r>
              <a:rPr lang="en-US" b="1" dirty="0" err="1"/>
              <a:t>standardisation</a:t>
            </a:r>
            <a:r>
              <a:rPr lang="en-US" dirty="0"/>
              <a:t>. One of the most effective ways to reduce corruption risk is to reduce discretion. This is being addressed through </a:t>
            </a:r>
            <a:r>
              <a:rPr lang="en-US" b="1" dirty="0"/>
              <a:t>digital inspection and reporting systems</a:t>
            </a:r>
            <a:r>
              <a:rPr lang="en-US" dirty="0"/>
              <a:t>, along with </a:t>
            </a:r>
            <a:r>
              <a:rPr lang="en-US" b="1" dirty="0"/>
              <a:t>well-defined SOPs for inspections and detentions</a:t>
            </a:r>
            <a:r>
              <a:rPr lang="en-US" dirty="0"/>
              <a:t>. Clear documentation, traceability and predictable processes reduce ambiguity for both inspectors and ship operators.</a:t>
            </a:r>
          </a:p>
          <a:p>
            <a:endParaRPr lang="en-US" dirty="0"/>
          </a:p>
          <a:p>
            <a:r>
              <a:rPr lang="en-US" dirty="0"/>
              <a:t>The third pillar is </a:t>
            </a:r>
            <a:r>
              <a:rPr lang="en-US" b="1" dirty="0"/>
              <a:t>oversight and accountability</a:t>
            </a:r>
            <a:r>
              <a:rPr lang="en-US" dirty="0"/>
              <a:t>. Here, the emphasis is on </a:t>
            </a:r>
            <a:r>
              <a:rPr lang="en-US" b="1" dirty="0" err="1"/>
              <a:t>centralised</a:t>
            </a:r>
            <a:r>
              <a:rPr lang="en-US" b="1" dirty="0"/>
              <a:t> monitoring and review of inspection actions</a:t>
            </a:r>
            <a:r>
              <a:rPr lang="en-US" dirty="0"/>
              <a:t>, supported by audit mechanisms and officer rotation. This ensures consistency across ports and prevents the build-up of informal influence or familiarity risks. Where misconduct is established, </a:t>
            </a:r>
            <a:r>
              <a:rPr lang="en-US" b="1" dirty="0"/>
              <a:t>prompt action acts as a deterrent</a:t>
            </a:r>
            <a:r>
              <a:rPr lang="en-US" dirty="0"/>
              <a:t>, reinforcing credibility of the system.</a:t>
            </a:r>
          </a:p>
          <a:p>
            <a:endParaRPr lang="en-US" dirty="0"/>
          </a:p>
          <a:p>
            <a:r>
              <a:rPr lang="en-US" dirty="0"/>
              <a:t>Importantly, this framework is not punitive by default. It is designed to </a:t>
            </a:r>
            <a:r>
              <a:rPr lang="en-US" b="1" dirty="0"/>
              <a:t>separate systemic process reform from individual misconduct</a:t>
            </a:r>
            <a:r>
              <a:rPr lang="en-US" dirty="0"/>
              <a:t>, while ensuring that genuine safety enforcement is strengthened and protected.</a:t>
            </a:r>
          </a:p>
          <a:p>
            <a:endParaRPr lang="en-US" dirty="0"/>
          </a:p>
          <a:p>
            <a:r>
              <a:rPr lang="en-US" dirty="0"/>
              <a:t>The broader message is that India’s approach is institutional, structured and preventive — focused on building trust, consistency and fairness across the maritime regulatory ecosystem.”</a:t>
            </a:r>
          </a:p>
          <a:p>
            <a:endParaRPr lang="en-IN" dirty="0"/>
          </a:p>
        </p:txBody>
      </p:sp>
      <p:sp>
        <p:nvSpPr>
          <p:cNvPr id="4" name="Slide Number Placeholder 3">
            <a:extLst>
              <a:ext uri="{FF2B5EF4-FFF2-40B4-BE49-F238E27FC236}">
                <a16:creationId xmlns:a16="http://schemas.microsoft.com/office/drawing/2014/main" id="{C7CCE2A6-4923-027B-2942-8C03FEAA435A}"/>
              </a:ext>
            </a:extLst>
          </p:cNvPr>
          <p:cNvSpPr>
            <a:spLocks noGrp="1"/>
          </p:cNvSpPr>
          <p:nvPr>
            <p:ph type="sldNum" sz="quarter" idx="5"/>
          </p:nvPr>
        </p:nvSpPr>
        <p:spPr/>
        <p:txBody>
          <a:bodyPr/>
          <a:lstStyle/>
          <a:p>
            <a:fld id="{2D86621D-633C-4E4D-B9D4-4D9F3157AE29}" type="slidenum">
              <a:rPr lang="en-IN" smtClean="0"/>
              <a:t>14</a:t>
            </a:fld>
            <a:endParaRPr lang="en-IN"/>
          </a:p>
        </p:txBody>
      </p:sp>
    </p:spTree>
    <p:extLst>
      <p:ext uri="{BB962C8B-B14F-4D97-AF65-F5344CB8AC3E}">
        <p14:creationId xmlns:p14="http://schemas.microsoft.com/office/powerpoint/2010/main" val="38628729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E3F5DE-5E55-EB38-4563-168453C34E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A7F592-800A-1AD9-3B9E-AA48794C44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2930A0-44EF-023E-1682-D11AE0BA5363}"/>
              </a:ext>
            </a:extLst>
          </p:cNvPr>
          <p:cNvSpPr>
            <a:spLocks noGrp="1"/>
          </p:cNvSpPr>
          <p:nvPr>
            <p:ph type="body" idx="1"/>
          </p:nvPr>
        </p:nvSpPr>
        <p:spPr/>
        <p:txBody>
          <a:bodyPr/>
          <a:lstStyle/>
          <a:p>
            <a:r>
              <a:rPr lang="en-IN" dirty="0"/>
              <a:t>India is among the </a:t>
            </a:r>
            <a:r>
              <a:rPr lang="en-IN" b="1" dirty="0"/>
              <a:t>top five seafarer-supplying nations globally</a:t>
            </a:r>
            <a:r>
              <a:rPr lang="en-IN" dirty="0"/>
              <a:t>, with nearly </a:t>
            </a:r>
            <a:r>
              <a:rPr lang="en-IN" b="1" dirty="0"/>
              <a:t>3.2 lakh active seafarers</a:t>
            </a:r>
            <a:r>
              <a:rPr lang="en-IN" dirty="0"/>
              <a:t>, making it a major contributor to the international maritime workforce.</a:t>
            </a:r>
          </a:p>
          <a:p>
            <a:r>
              <a:rPr lang="en-IN" dirty="0"/>
              <a:t>However, the </a:t>
            </a:r>
            <a:r>
              <a:rPr lang="en-IN" b="1" dirty="0"/>
              <a:t>rapid increase in aspiring seafarers</a:t>
            </a:r>
            <a:r>
              <a:rPr lang="en-IN" dirty="0"/>
              <a:t>, combined with </a:t>
            </a:r>
            <a:r>
              <a:rPr lang="en-IN" b="1" dirty="0"/>
              <a:t>limited availability of legitimate contracts</a:t>
            </a:r>
            <a:r>
              <a:rPr lang="en-IN" dirty="0"/>
              <a:t>, has created a structural imbalance. This gap has significantly increased exposure to </a:t>
            </a:r>
            <a:r>
              <a:rPr lang="en-IN" b="1" dirty="0"/>
              <a:t>recruitment fraud, illegal agents, and exploitative practices</a:t>
            </a:r>
            <a:r>
              <a:rPr lang="en-IN" dirty="0"/>
              <a:t>.</a:t>
            </a:r>
          </a:p>
          <a:p>
            <a:r>
              <a:rPr lang="en-IN" dirty="0"/>
              <a:t>A study jointly conducted by </a:t>
            </a:r>
            <a:r>
              <a:rPr lang="en-IN" b="1" dirty="0"/>
              <a:t>Gujarat Maritime University and ISWAN</a:t>
            </a:r>
            <a:r>
              <a:rPr lang="en-IN" dirty="0"/>
              <a:t> highlights two key drivers of this problem.</a:t>
            </a:r>
            <a:br>
              <a:rPr lang="en-IN" dirty="0"/>
            </a:br>
            <a:r>
              <a:rPr lang="en-IN" dirty="0"/>
              <a:t>First, the </a:t>
            </a:r>
            <a:r>
              <a:rPr lang="en-IN" b="1" dirty="0"/>
              <a:t>supply–demand mismatch</a:t>
            </a:r>
            <a:r>
              <a:rPr lang="en-IN" dirty="0"/>
              <a:t>, where far more candidates are entering the system than the market can absorb.</a:t>
            </a:r>
            <a:br>
              <a:rPr lang="en-IN" dirty="0"/>
            </a:br>
            <a:r>
              <a:rPr lang="en-IN" dirty="0"/>
              <a:t>Second, the </a:t>
            </a:r>
            <a:r>
              <a:rPr lang="en-IN" b="1" dirty="0"/>
              <a:t>CDC issuance framework</a:t>
            </a:r>
            <a:r>
              <a:rPr lang="en-IN" dirty="0"/>
              <a:t>, which currently allows certification with minimal training, leading to an </a:t>
            </a:r>
            <a:r>
              <a:rPr lang="en-IN" b="1" dirty="0"/>
              <a:t>oversupply of underqualified candidates</a:t>
            </a:r>
            <a:r>
              <a:rPr lang="en-IN" dirty="0"/>
              <a:t> who struggle to find lawful employment.</a:t>
            </a:r>
          </a:p>
          <a:p>
            <a:r>
              <a:rPr lang="en-IN" dirty="0"/>
              <a:t>Recognising this, the </a:t>
            </a:r>
            <a:r>
              <a:rPr lang="en-IN" b="1" dirty="0"/>
              <a:t>Directorate General of Shipping</a:t>
            </a:r>
            <a:r>
              <a:rPr lang="en-IN" dirty="0"/>
              <a:t> is working on a </a:t>
            </a:r>
            <a:r>
              <a:rPr lang="en-IN" b="1" dirty="0"/>
              <a:t>policy reform</a:t>
            </a:r>
            <a:r>
              <a:rPr lang="en-IN" dirty="0"/>
              <a:t> to tighten CDC issuance norms, moving away from granting CDCs solely on the basis of basic STCW courses, except in limited sectors.</a:t>
            </a:r>
          </a:p>
          <a:p>
            <a:r>
              <a:rPr lang="en-IN" dirty="0"/>
              <a:t>These insights underline that recruitment fraud is a </a:t>
            </a:r>
            <a:r>
              <a:rPr lang="en-IN" b="1" dirty="0"/>
              <a:t>systemic issue</a:t>
            </a:r>
            <a:r>
              <a:rPr lang="en-IN" dirty="0"/>
              <a:t>, requiring policy correction alongside enforcement and awareness measures.</a:t>
            </a:r>
          </a:p>
          <a:p>
            <a:br>
              <a:rPr lang="en-IN" dirty="0"/>
            </a:br>
            <a:endParaRPr lang="en-IN" dirty="0"/>
          </a:p>
          <a:p>
            <a:r>
              <a:rPr lang="en-IN" dirty="0"/>
              <a:t>If you would like, I can further tighten this to </a:t>
            </a:r>
            <a:r>
              <a:rPr lang="en-IN" b="1" dirty="0"/>
              <a:t>45 seconds</a:t>
            </a:r>
            <a:r>
              <a:rPr lang="en-IN" dirty="0"/>
              <a:t>, or adapt it for a </a:t>
            </a:r>
            <a:r>
              <a:rPr lang="en-IN" b="1" dirty="0"/>
              <a:t>ministerial, regulatory, or international audience</a:t>
            </a:r>
            <a:r>
              <a:rPr lang="en-IN" dirty="0"/>
              <a:t>.</a:t>
            </a:r>
          </a:p>
          <a:p>
            <a:endParaRPr lang="en-IN" dirty="0"/>
          </a:p>
        </p:txBody>
      </p:sp>
      <p:sp>
        <p:nvSpPr>
          <p:cNvPr id="4" name="Slide Number Placeholder 3">
            <a:extLst>
              <a:ext uri="{FF2B5EF4-FFF2-40B4-BE49-F238E27FC236}">
                <a16:creationId xmlns:a16="http://schemas.microsoft.com/office/drawing/2014/main" id="{560192C3-F44F-6FB7-9EB8-EA9C2DA4578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86621D-633C-4E4D-B9D4-4D9F3157AE29}" type="slidenum">
              <a:rPr kumimoji="0" lang="en-IN"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IN"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551519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6976E8-D0A6-358B-33D6-6189AB75CA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1C3BEC-B174-DCBE-7E59-A453ACA456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CDF475-2F0F-2B7B-D5E0-32B6EF1FD88E}"/>
              </a:ext>
            </a:extLst>
          </p:cNvPr>
          <p:cNvSpPr>
            <a:spLocks noGrp="1"/>
          </p:cNvSpPr>
          <p:nvPr>
            <p:ph type="body" idx="1"/>
          </p:nvPr>
        </p:nvSpPr>
        <p:spPr/>
        <p:txBody>
          <a:bodyPr/>
          <a:lstStyle/>
          <a:p>
            <a:pPr algn="ctr"/>
            <a:r>
              <a:rPr lang="en-US" b="1" dirty="0"/>
              <a:t>Seafarers Face Severe Consequences Due to Corruption</a:t>
            </a:r>
          </a:p>
          <a:p>
            <a:endParaRPr lang="en-US" dirty="0"/>
          </a:p>
          <a:p>
            <a:r>
              <a:rPr lang="en-US" dirty="0"/>
              <a:t>“This slide is important because it brings the discussion back to the </a:t>
            </a:r>
            <a:r>
              <a:rPr lang="en-US" b="1" dirty="0"/>
              <a:t>human cost of corruption</a:t>
            </a:r>
            <a:r>
              <a:rPr lang="en-US" dirty="0"/>
              <a:t>, which is often invisible in policy conversations.</a:t>
            </a:r>
          </a:p>
          <a:p>
            <a:endParaRPr lang="en-US" dirty="0"/>
          </a:p>
          <a:p>
            <a:r>
              <a:rPr lang="en-US" dirty="0"/>
              <a:t>For seafarers, corruption is not an abstract governance issue. It translates directly into </a:t>
            </a:r>
            <a:r>
              <a:rPr lang="en-US" b="1" dirty="0"/>
              <a:t>operational, legal, financial and personal consequences</a:t>
            </a:r>
            <a:r>
              <a:rPr lang="en-US" dirty="0"/>
              <a:t>, many of which can permanently damage a career and a family’s livelihood.</a:t>
            </a:r>
          </a:p>
          <a:p>
            <a:endParaRPr lang="en-US" dirty="0"/>
          </a:p>
          <a:p>
            <a:r>
              <a:rPr lang="en-US" dirty="0"/>
              <a:t>From an </a:t>
            </a:r>
            <a:r>
              <a:rPr lang="en-US" b="1" dirty="0"/>
              <a:t>operational and physical perspective</a:t>
            </a:r>
            <a:r>
              <a:rPr lang="en-US" dirty="0"/>
              <a:t>, corruption can result in vessels being forced to continue operations despite sub-standard conditions, poor living arrangements or unresolved safety deficiencies. In extreme cases, this leads to abandonment, prolonged onboard stays and serious risks to health and safety.</a:t>
            </a:r>
          </a:p>
          <a:p>
            <a:endParaRPr lang="en-US" dirty="0"/>
          </a:p>
          <a:p>
            <a:r>
              <a:rPr lang="en-US" dirty="0"/>
              <a:t>The </a:t>
            </a:r>
            <a:r>
              <a:rPr lang="en-US" b="1" dirty="0"/>
              <a:t>legal and career consequences</a:t>
            </a:r>
            <a:r>
              <a:rPr lang="en-US" dirty="0"/>
              <a:t> are equally severe. When corruption distorts inspections, documentation or clearances, seafarers often become collateral damage. Sea time may be invalidated, certifications questioned and visas complicated or denied. These outcomes are not just administrative setbacks — they can </a:t>
            </a:r>
            <a:r>
              <a:rPr lang="en-US" b="1" dirty="0"/>
              <a:t>break career progression built over years</a:t>
            </a:r>
            <a:r>
              <a:rPr lang="en-US" dirty="0"/>
              <a:t>.</a:t>
            </a:r>
          </a:p>
          <a:p>
            <a:endParaRPr lang="en-US" dirty="0"/>
          </a:p>
          <a:p>
            <a:r>
              <a:rPr lang="en-US" dirty="0"/>
              <a:t>Then there is the </a:t>
            </a:r>
            <a:r>
              <a:rPr lang="en-US" b="1" dirty="0"/>
              <a:t>financial and personal impact</a:t>
            </a:r>
            <a:r>
              <a:rPr lang="en-US" dirty="0"/>
              <a:t>. Informal demands, unpaid wages, mounting debts and prolonged uncertainty place immense pressure on seafarers and their families. The stress, anxiety and loss of dignity that follow are real and long-lasting.</a:t>
            </a:r>
          </a:p>
          <a:p>
            <a:endParaRPr lang="en-US" dirty="0"/>
          </a:p>
          <a:p>
            <a:r>
              <a:rPr lang="en-US" dirty="0"/>
              <a:t>The key point here is that </a:t>
            </a:r>
            <a:r>
              <a:rPr lang="en-US" b="1" dirty="0"/>
              <a:t>seafarers are rarely the cause of corruption</a:t>
            </a:r>
            <a:r>
              <a:rPr lang="en-US" dirty="0"/>
              <a:t>, but they are very often the ones who suffer its consequences most directly.</a:t>
            </a:r>
          </a:p>
          <a:p>
            <a:endParaRPr lang="en-US" dirty="0"/>
          </a:p>
          <a:p>
            <a:r>
              <a:rPr lang="en-US" dirty="0"/>
              <a:t>This is why, from the DGS perspective, tackling corruption is also a matter of </a:t>
            </a:r>
            <a:r>
              <a:rPr lang="en-US" b="1" dirty="0"/>
              <a:t>seafarer welfare, safety and dignity</a:t>
            </a:r>
            <a:r>
              <a:rPr lang="en-US" dirty="0"/>
              <a:t>, not just compliance or enforcement. Any effective anti-corruption framework must therefore place seafarers at the </a:t>
            </a:r>
            <a:r>
              <a:rPr lang="en-US" dirty="0" err="1"/>
              <a:t>centre</a:t>
            </a:r>
            <a:r>
              <a:rPr lang="en-US" dirty="0"/>
              <a:t> — protecting them, empowering them and ensuring they are not forced to navigate informal systems to simply do their job.”</a:t>
            </a:r>
          </a:p>
          <a:p>
            <a:endParaRPr lang="en-IN" dirty="0"/>
          </a:p>
        </p:txBody>
      </p:sp>
      <p:sp>
        <p:nvSpPr>
          <p:cNvPr id="4" name="Slide Number Placeholder 3">
            <a:extLst>
              <a:ext uri="{FF2B5EF4-FFF2-40B4-BE49-F238E27FC236}">
                <a16:creationId xmlns:a16="http://schemas.microsoft.com/office/drawing/2014/main" id="{52C7018A-8C07-EE0E-674A-4E5BF0F3662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86621D-633C-4E4D-B9D4-4D9F3157AE29}" type="slidenum">
              <a:rPr kumimoji="0" lang="en-IN"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IN"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049687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9452D5-BEB0-25F7-EAD4-76B26CCCA0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7DBF95-869C-05A4-ECDD-8AACCEB846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AF8A74-2688-92CD-AE9D-978392F907B9}"/>
              </a:ext>
            </a:extLst>
          </p:cNvPr>
          <p:cNvSpPr>
            <a:spLocks noGrp="1"/>
          </p:cNvSpPr>
          <p:nvPr>
            <p:ph type="body" idx="1"/>
          </p:nvPr>
        </p:nvSpPr>
        <p:spPr/>
        <p:txBody>
          <a:bodyPr/>
          <a:lstStyle/>
          <a:p>
            <a:pPr algn="ctr"/>
            <a:r>
              <a:rPr lang="en-US" b="1" dirty="0"/>
              <a:t>DG Shipping is Strengthening Enforcement, Transparency and Seafarer Welfare</a:t>
            </a:r>
          </a:p>
          <a:p>
            <a:pPr algn="ctr"/>
            <a:endParaRPr lang="en-US" b="1" dirty="0"/>
          </a:p>
          <a:p>
            <a:r>
              <a:rPr lang="en-US" dirty="0"/>
              <a:t>“This slide highlights how the Directorate General of Shipping is translating policy intent into </a:t>
            </a:r>
            <a:r>
              <a:rPr lang="en-US" b="1" dirty="0"/>
              <a:t>concrete enforcement and welfare measures</a:t>
            </a:r>
            <a:r>
              <a:rPr lang="en-US" dirty="0"/>
              <a:t>, particularly in areas where seafarers are most vulnerable.</a:t>
            </a:r>
          </a:p>
          <a:p>
            <a:endParaRPr lang="en-US" dirty="0"/>
          </a:p>
          <a:p>
            <a:r>
              <a:rPr lang="en-US" dirty="0"/>
              <a:t>First, on </a:t>
            </a:r>
            <a:r>
              <a:rPr lang="en-US" b="1" dirty="0"/>
              <a:t>fraudulent practices</a:t>
            </a:r>
            <a:r>
              <a:rPr lang="en-US" dirty="0"/>
              <a:t>, DG Shipping has adopted a strict enforcement posture. This includes </a:t>
            </a:r>
            <a:r>
              <a:rPr lang="en-US" b="1" dirty="0"/>
              <a:t>heavy financial penalties</a:t>
            </a:r>
            <a:r>
              <a:rPr lang="en-US" dirty="0"/>
              <a:t> for fake certificates, illegal recruitment and misrepresentation. The objective is deterrence — to make it clear that unethical practices will carry real consequences, and to protect India’s credibility as a responsible maritime nation.</a:t>
            </a:r>
          </a:p>
          <a:p>
            <a:endParaRPr lang="en-US" dirty="0"/>
          </a:p>
          <a:p>
            <a:r>
              <a:rPr lang="en-US" dirty="0"/>
              <a:t>Second, </a:t>
            </a:r>
            <a:r>
              <a:rPr lang="en-US" b="1" dirty="0"/>
              <a:t>blacklisting of invalid or non-compliant RPSLs</a:t>
            </a:r>
            <a:r>
              <a:rPr lang="en-US" dirty="0"/>
              <a:t> is a critical transparency measure. DG Shipping actively identifies and bars such agencies from recruitment activities. These actions are backed by </a:t>
            </a:r>
            <a:r>
              <a:rPr lang="en-US" b="1" dirty="0"/>
              <a:t>public notifications</a:t>
            </a:r>
            <a:r>
              <a:rPr lang="en-US" dirty="0"/>
              <a:t>, ensuring that seafarers are informed and can avoid illegal or exploitative intermediaries. This directly addresses one of the most common entry points of corruption affecting young seafarers.</a:t>
            </a:r>
          </a:p>
          <a:p>
            <a:endParaRPr lang="en-US" dirty="0"/>
          </a:p>
          <a:p>
            <a:r>
              <a:rPr lang="en-US" dirty="0"/>
              <a:t>Third, on </a:t>
            </a:r>
            <a:r>
              <a:rPr lang="en-US" b="1" dirty="0"/>
              <a:t>stranded and abandoned seafarers</a:t>
            </a:r>
            <a:r>
              <a:rPr lang="en-US" dirty="0"/>
              <a:t>, the Seafarers’ Welfare Fund Society has </a:t>
            </a:r>
            <a:r>
              <a:rPr lang="en-US" dirty="0" err="1"/>
              <a:t>operationalised</a:t>
            </a:r>
            <a:r>
              <a:rPr lang="en-US" dirty="0"/>
              <a:t> the </a:t>
            </a:r>
            <a:r>
              <a:rPr lang="en-US" b="1" dirty="0"/>
              <a:t>Ex-Gratia Support Benefit Scheme</a:t>
            </a:r>
            <a:r>
              <a:rPr lang="en-US" dirty="0"/>
              <a:t>. This provides financial relief to families when seafarers are stranded or abandoned abroad. The intent here is clear — to ensure that families are not left without support while cases are being resolved, and that welfare is treated as a responsibility, not an afterthought.</a:t>
            </a:r>
          </a:p>
          <a:p>
            <a:endParaRPr lang="en-US" dirty="0"/>
          </a:p>
          <a:p>
            <a:r>
              <a:rPr lang="en-US" dirty="0"/>
              <a:t>Finally, on </a:t>
            </a:r>
            <a:r>
              <a:rPr lang="en-US" b="1" dirty="0"/>
              <a:t>grievance redressal</a:t>
            </a:r>
            <a:r>
              <a:rPr lang="en-US" dirty="0"/>
              <a:t>, DG Shipping currently manages complaints through a dedicated team, with a </a:t>
            </a:r>
            <a:r>
              <a:rPr lang="en-US" b="1" dirty="0"/>
              <a:t>24x7 digital grievance redressal module under development</a:t>
            </a:r>
            <a:r>
              <a:rPr lang="en-US" dirty="0"/>
              <a:t>. This system will allow online lodging of complaints, structured routing to the appropriate authority, tracking of grievance status and time-bound resolution. Once operational, it will significantly strengthen transparency, accountability and responsiveness.</a:t>
            </a:r>
          </a:p>
          <a:p>
            <a:endParaRPr lang="en-US" dirty="0"/>
          </a:p>
          <a:p>
            <a:r>
              <a:rPr lang="en-US" dirty="0"/>
              <a:t>Taken together, these measures reflect a </a:t>
            </a:r>
            <a:r>
              <a:rPr lang="en-US" b="1" dirty="0"/>
              <a:t>multi-faceted approach</a:t>
            </a:r>
            <a:r>
              <a:rPr lang="en-US" dirty="0"/>
              <a:t> — combining enforcement, transparency, welfare support and digital systems.</a:t>
            </a:r>
          </a:p>
          <a:p>
            <a:r>
              <a:rPr lang="en-US" dirty="0"/>
              <a:t>The underlying message is simple: addressing recruitment-linked corruption and seafarer exploitation requires </a:t>
            </a:r>
            <a:r>
              <a:rPr lang="en-US" b="1" dirty="0"/>
              <a:t>strong regulation, effective enforcement and accessible grievance mechanisms</a:t>
            </a:r>
            <a:r>
              <a:rPr lang="en-US" dirty="0"/>
              <a:t>, supported by sustained awareness among seafarers.</a:t>
            </a:r>
          </a:p>
          <a:p>
            <a:endParaRPr lang="en-US" dirty="0"/>
          </a:p>
          <a:p>
            <a:r>
              <a:rPr lang="en-US" dirty="0"/>
              <a:t>DG Shipping remains committed to ensuring that seafarers are protected, unethical practices are deterred and trust in India’s maritime governance framework is continuously strengthened.”</a:t>
            </a:r>
          </a:p>
          <a:p>
            <a:endParaRPr lang="en-IN" dirty="0"/>
          </a:p>
        </p:txBody>
      </p:sp>
      <p:sp>
        <p:nvSpPr>
          <p:cNvPr id="4" name="Slide Number Placeholder 3">
            <a:extLst>
              <a:ext uri="{FF2B5EF4-FFF2-40B4-BE49-F238E27FC236}">
                <a16:creationId xmlns:a16="http://schemas.microsoft.com/office/drawing/2014/main" id="{C1C69131-6A3F-8B44-9944-2E00ED0B035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86621D-633C-4E4D-B9D4-4D9F3157AE29}" type="slidenum">
              <a:rPr kumimoji="0" lang="en-IN"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IN"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968301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E3247F-2B84-C779-0A7D-2BC71533B1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0F11F8-30F7-5279-086A-66C406A4EF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B6B8B5-FE73-BE72-689D-405AC3FDCA05}"/>
              </a:ext>
            </a:extLst>
          </p:cNvPr>
          <p:cNvSpPr>
            <a:spLocks noGrp="1"/>
          </p:cNvSpPr>
          <p:nvPr>
            <p:ph type="body" idx="1"/>
          </p:nvPr>
        </p:nvSpPr>
        <p:spPr/>
        <p:txBody>
          <a:bodyPr/>
          <a:lstStyle/>
          <a:p>
            <a:pPr algn="ctr"/>
            <a:r>
              <a:rPr lang="en-US" b="1" dirty="0"/>
              <a:t>Transparency and Zero Tolerance for Fraud</a:t>
            </a:r>
          </a:p>
          <a:p>
            <a:pPr algn="ctr"/>
            <a:endParaRPr lang="en-US" b="1" dirty="0"/>
          </a:p>
          <a:p>
            <a:r>
              <a:rPr lang="en-US" dirty="0"/>
              <a:t>“This slide explains how DG Shipping has put in place a </a:t>
            </a:r>
            <a:r>
              <a:rPr lang="en-US" b="1" dirty="0"/>
              <a:t>clear, accessible and accountable mechanism</a:t>
            </a:r>
            <a:r>
              <a:rPr lang="en-US" dirty="0"/>
              <a:t> to deal with complaints, fraud and misconduct, particularly in the context of recruitment and training.</a:t>
            </a:r>
          </a:p>
          <a:p>
            <a:endParaRPr lang="en-US" dirty="0"/>
          </a:p>
          <a:p>
            <a:r>
              <a:rPr lang="en-US" dirty="0"/>
              <a:t>At the first level, </a:t>
            </a:r>
            <a:r>
              <a:rPr lang="en-US" b="1" dirty="0"/>
              <a:t>any stakeholder or seafarer can raise an issue directly</a:t>
            </a:r>
            <a:r>
              <a:rPr lang="en-US" dirty="0"/>
              <a:t> through multiple channels — </a:t>
            </a:r>
            <a:r>
              <a:rPr lang="en-US" b="1" dirty="0"/>
              <a:t>call, SMS or WhatsApp</a:t>
            </a:r>
            <a:r>
              <a:rPr lang="en-US" dirty="0"/>
              <a:t>. The emphasis here is on ease of access. Reporting does not require intermediaries, influence or formal representation.</a:t>
            </a:r>
          </a:p>
          <a:p>
            <a:endParaRPr lang="en-US" dirty="0"/>
          </a:p>
          <a:p>
            <a:r>
              <a:rPr lang="en-US" dirty="0"/>
              <a:t>A </a:t>
            </a:r>
            <a:r>
              <a:rPr lang="en-US" b="1" dirty="0"/>
              <a:t>dedicated helpline operates between 9:00 AM and 6:00 PM</a:t>
            </a:r>
            <a:r>
              <a:rPr lang="en-US" dirty="0"/>
              <a:t>, ensuring that complaints are received and acknowledged within defined working hours by an identified team. This removes ambiguity about where and how issues should be reported.</a:t>
            </a:r>
          </a:p>
          <a:p>
            <a:endParaRPr lang="en-US" dirty="0"/>
          </a:p>
          <a:p>
            <a:r>
              <a:rPr lang="en-US" dirty="0"/>
              <a:t>Where matters require further examination, a </a:t>
            </a:r>
            <a:r>
              <a:rPr lang="en-US" b="1" dirty="0"/>
              <a:t>structured escalation mechanism</a:t>
            </a:r>
            <a:r>
              <a:rPr lang="en-US" dirty="0"/>
              <a:t> is in place. Complaints are not left unresolved at the frontline level and are routed appropriately for review and decision-making.</a:t>
            </a:r>
          </a:p>
          <a:p>
            <a:endParaRPr lang="en-US" dirty="0"/>
          </a:p>
          <a:p>
            <a:r>
              <a:rPr lang="en-US" dirty="0"/>
              <a:t>This is followed by </a:t>
            </a:r>
            <a:r>
              <a:rPr lang="en-US" b="1" dirty="0"/>
              <a:t>systematic follow-up</a:t>
            </a:r>
            <a:r>
              <a:rPr lang="en-US" dirty="0"/>
              <a:t>, where complainants are provided </a:t>
            </a:r>
            <a:r>
              <a:rPr lang="en-US" b="1" dirty="0"/>
              <a:t>support and correct guidance</a:t>
            </a:r>
            <a:r>
              <a:rPr lang="en-US" dirty="0"/>
              <a:t>, particularly in cases involving training eligibility, recruitment processes or certification-related concerns. The objective is not only resolution, but also prevention of repeat vulnerability.</a:t>
            </a:r>
          </a:p>
          <a:p>
            <a:endParaRPr lang="en-US" dirty="0"/>
          </a:p>
          <a:p>
            <a:r>
              <a:rPr lang="en-US" dirty="0"/>
              <a:t>Finally, DG Shipping undertakes </a:t>
            </a:r>
            <a:r>
              <a:rPr lang="en-US" b="1" dirty="0"/>
              <a:t>analysis and corrective action</a:t>
            </a:r>
            <a:r>
              <a:rPr lang="en-US" dirty="0"/>
              <a:t>. This includes identifying patterns, addressing systemic gaps and ensuring that similar instances do not recur. This feedback loop is critical to strengthening institutional integrity.</a:t>
            </a:r>
          </a:p>
          <a:p>
            <a:endParaRPr lang="en-US" dirty="0"/>
          </a:p>
          <a:p>
            <a:r>
              <a:rPr lang="en-US" dirty="0"/>
              <a:t>In parallel, DG Shipping has made </a:t>
            </a:r>
            <a:r>
              <a:rPr lang="en-US" b="1" dirty="0"/>
              <a:t>extensive use of social media and public communication</a:t>
            </a:r>
            <a:r>
              <a:rPr lang="en-US" dirty="0"/>
              <a:t> to raise awareness among seafarers. Regular posts, advisories, event outreach and helpline information are disseminated to ensure that seafarers — especially young entrants — are informed, alert and empowered.</a:t>
            </a:r>
          </a:p>
          <a:p>
            <a:endParaRPr lang="en-US" dirty="0"/>
          </a:p>
          <a:p>
            <a:r>
              <a:rPr lang="en-US" dirty="0"/>
              <a:t>The overarching message is clear and consistent: </a:t>
            </a:r>
            <a:r>
              <a:rPr lang="en-US" b="1" dirty="0"/>
              <a:t>there is zero tolerance for fraud</a:t>
            </a:r>
            <a:r>
              <a:rPr lang="en-US" dirty="0"/>
              <a:t>, reporting channels are open and accessible and DG Shipping stands firmly on the side of transparency, fairness and seafarer protection.”</a:t>
            </a:r>
          </a:p>
          <a:p>
            <a:endParaRPr lang="en-IN" dirty="0"/>
          </a:p>
        </p:txBody>
      </p:sp>
      <p:sp>
        <p:nvSpPr>
          <p:cNvPr id="4" name="Slide Number Placeholder 3">
            <a:extLst>
              <a:ext uri="{FF2B5EF4-FFF2-40B4-BE49-F238E27FC236}">
                <a16:creationId xmlns:a16="http://schemas.microsoft.com/office/drawing/2014/main" id="{B2E9364D-E17D-B4FB-28A1-690370071C0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86621D-633C-4E4D-B9D4-4D9F3157AE29}" type="slidenum">
              <a:rPr kumimoji="0" lang="en-IN"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IN"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917983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3E28E9-9D6D-9822-CC5F-A641D51D33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AEB83E-D945-52C6-9D4E-0AC2D77DE0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FDB94E-EA40-7135-DED7-485C6BB25B57}"/>
              </a:ext>
            </a:extLst>
          </p:cNvPr>
          <p:cNvSpPr>
            <a:spLocks noGrp="1"/>
          </p:cNvSpPr>
          <p:nvPr>
            <p:ph type="body" idx="1"/>
          </p:nvPr>
        </p:nvSpPr>
        <p:spPr/>
        <p:txBody>
          <a:bodyPr/>
          <a:lstStyle/>
          <a:p>
            <a:pPr algn="ctr"/>
            <a:r>
              <a:rPr lang="en-US" b="1" dirty="0"/>
              <a:t>Reporting, Redressal &amp; Whistleblower Protection</a:t>
            </a:r>
          </a:p>
          <a:p>
            <a:endParaRPr lang="en-US" dirty="0"/>
          </a:p>
          <a:p>
            <a:r>
              <a:rPr lang="en-US" dirty="0"/>
              <a:t>This slide communicates a </a:t>
            </a:r>
            <a:r>
              <a:rPr lang="en-US" b="1" dirty="0"/>
              <a:t>clear and unequivocal message</a:t>
            </a:r>
            <a:r>
              <a:rPr lang="en-US" dirty="0"/>
              <a:t> from the regulator — </a:t>
            </a:r>
            <a:r>
              <a:rPr lang="en-US" b="1" dirty="0"/>
              <a:t>there is no justification for informal payments, ever</a:t>
            </a:r>
            <a:r>
              <a:rPr lang="en-US" dirty="0"/>
              <a:t>. No matter the circumstance, no matter the perceived urgency, informal payments are not acceptable and should not be </a:t>
            </a:r>
            <a:r>
              <a:rPr lang="en-US" dirty="0" err="1"/>
              <a:t>normalised</a:t>
            </a:r>
            <a:r>
              <a:rPr lang="en-US" dirty="0"/>
              <a:t>.</a:t>
            </a:r>
          </a:p>
          <a:p>
            <a:endParaRPr lang="en-US" dirty="0"/>
          </a:p>
          <a:p>
            <a:r>
              <a:rPr lang="en-US" dirty="0"/>
              <a:t>At the same time, it is important to assure stakeholders that </a:t>
            </a:r>
            <a:r>
              <a:rPr lang="en-US" b="1" dirty="0"/>
              <a:t>raising concerns is safe, legitimate and encouraged</a:t>
            </a:r>
            <a:r>
              <a:rPr lang="en-US" dirty="0"/>
              <a:t>. From the DGS perspective, complaints are examined </a:t>
            </a:r>
            <a:r>
              <a:rPr lang="en-US" b="1" dirty="0"/>
              <a:t>objectively and without prejudice</a:t>
            </a:r>
            <a:r>
              <a:rPr lang="en-US" dirty="0"/>
              <a:t>, based on facts and evidence, not assumptions. There is </a:t>
            </a:r>
            <a:r>
              <a:rPr lang="en-US" b="1" dirty="0"/>
              <a:t>no adverse action</a:t>
            </a:r>
            <a:r>
              <a:rPr lang="en-US" dirty="0"/>
              <a:t> for reporting issues in good faith.</a:t>
            </a:r>
          </a:p>
          <a:p>
            <a:endParaRPr lang="en-US" dirty="0"/>
          </a:p>
          <a:p>
            <a:r>
              <a:rPr lang="en-US" dirty="0"/>
              <a:t>Whistleblower protection is not informal or ad hoc. It is supported through </a:t>
            </a:r>
            <a:r>
              <a:rPr lang="en-US" b="1" dirty="0"/>
              <a:t>institutional safeguards</a:t>
            </a:r>
            <a:r>
              <a:rPr lang="en-US" dirty="0"/>
              <a:t>, ensuring confidentiality of identity and protection against retaliation. This applies equally to seafarers, operators and other stakeholders engaging with the system.</a:t>
            </a:r>
          </a:p>
          <a:p>
            <a:endParaRPr lang="en-US" dirty="0"/>
          </a:p>
          <a:p>
            <a:r>
              <a:rPr lang="en-US" dirty="0"/>
              <a:t>The third element is about </a:t>
            </a:r>
            <a:r>
              <a:rPr lang="en-US" b="1" dirty="0"/>
              <a:t>enablers that make this framework work in practice</a:t>
            </a:r>
            <a:r>
              <a:rPr lang="en-US" dirty="0"/>
              <a:t>. First, there are </a:t>
            </a:r>
            <a:r>
              <a:rPr lang="en-US" b="1" dirty="0"/>
              <a:t>secure and confidential reporting channels</a:t>
            </a:r>
            <a:r>
              <a:rPr lang="en-US" dirty="0"/>
              <a:t>, which allow issues to be raised without fear. </a:t>
            </a:r>
          </a:p>
          <a:p>
            <a:r>
              <a:rPr lang="en-US" dirty="0"/>
              <a:t>Second, there is </a:t>
            </a:r>
            <a:r>
              <a:rPr lang="en-US" b="1" dirty="0"/>
              <a:t>collaborative support</a:t>
            </a:r>
            <a:r>
              <a:rPr lang="en-US" dirty="0"/>
              <a:t>, including structured engagement with the </a:t>
            </a:r>
            <a:r>
              <a:rPr lang="en-US" b="1" dirty="0"/>
              <a:t>MACN Help Desk</a:t>
            </a:r>
            <a:r>
              <a:rPr lang="en-US" dirty="0"/>
              <a:t>, which provides an additional, trusted pathway for reporting and early issue identification.</a:t>
            </a:r>
          </a:p>
          <a:p>
            <a:endParaRPr lang="en-US" dirty="0"/>
          </a:p>
          <a:p>
            <a:r>
              <a:rPr lang="en-US" dirty="0"/>
              <a:t>Finally, there is an emphasis on </a:t>
            </a:r>
            <a:r>
              <a:rPr lang="en-US" b="1" dirty="0"/>
              <a:t>timely resolution</a:t>
            </a:r>
            <a:r>
              <a:rPr lang="en-US" dirty="0"/>
              <a:t>. Complaints are not meant to disappear into the system. They follow </a:t>
            </a:r>
            <a:r>
              <a:rPr lang="en-US" b="1" dirty="0"/>
              <a:t>time-bound escalation mechanisms</a:t>
            </a:r>
            <a:r>
              <a:rPr lang="en-US" dirty="0"/>
              <a:t>, with monitoring until closure, so that outcomes are visible and confidence in the process is maintained.</a:t>
            </a:r>
          </a:p>
          <a:p>
            <a:endParaRPr lang="en-US" dirty="0"/>
          </a:p>
          <a:p>
            <a:r>
              <a:rPr lang="en-US" dirty="0"/>
              <a:t>The overall intent is to move from silence and informal coping mechanisms to </a:t>
            </a:r>
            <a:r>
              <a:rPr lang="en-US" b="1" dirty="0"/>
              <a:t>confidence in formal systems</a:t>
            </a:r>
            <a:r>
              <a:rPr lang="en-US" dirty="0"/>
              <a:t> — where integrity is protected, concerns are addressed and trust in maritime governance is strengthened.”</a:t>
            </a:r>
          </a:p>
          <a:p>
            <a:endParaRPr lang="en-IN" dirty="0"/>
          </a:p>
        </p:txBody>
      </p:sp>
      <p:sp>
        <p:nvSpPr>
          <p:cNvPr id="4" name="Slide Number Placeholder 3">
            <a:extLst>
              <a:ext uri="{FF2B5EF4-FFF2-40B4-BE49-F238E27FC236}">
                <a16:creationId xmlns:a16="http://schemas.microsoft.com/office/drawing/2014/main" id="{8722E121-DF42-2FD0-B31A-C7981EE3B644}"/>
              </a:ext>
            </a:extLst>
          </p:cNvPr>
          <p:cNvSpPr>
            <a:spLocks noGrp="1"/>
          </p:cNvSpPr>
          <p:nvPr>
            <p:ph type="sldNum" sz="quarter" idx="5"/>
          </p:nvPr>
        </p:nvSpPr>
        <p:spPr/>
        <p:txBody>
          <a:bodyPr/>
          <a:lstStyle/>
          <a:p>
            <a:fld id="{2D86621D-633C-4E4D-B9D4-4D9F3157AE29}" type="slidenum">
              <a:rPr lang="en-IN" smtClean="0"/>
              <a:t>19</a:t>
            </a:fld>
            <a:endParaRPr lang="en-IN"/>
          </a:p>
        </p:txBody>
      </p:sp>
    </p:spTree>
    <p:extLst>
      <p:ext uri="{BB962C8B-B14F-4D97-AF65-F5344CB8AC3E}">
        <p14:creationId xmlns:p14="http://schemas.microsoft.com/office/powerpoint/2010/main" val="1511091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298450"/>
            <a:ext cx="5486400" cy="3086100"/>
          </a:xfrm>
        </p:spPr>
      </p:sp>
      <p:sp>
        <p:nvSpPr>
          <p:cNvPr id="3" name="Notes Placeholder 2"/>
          <p:cNvSpPr>
            <a:spLocks noGrp="1"/>
          </p:cNvSpPr>
          <p:nvPr>
            <p:ph type="body" idx="1"/>
          </p:nvPr>
        </p:nvSpPr>
        <p:spPr>
          <a:xfrm>
            <a:off x="685800" y="3690036"/>
            <a:ext cx="5486400" cy="5404537"/>
          </a:xfrm>
        </p:spPr>
        <p:txBody>
          <a:bodyPr/>
          <a:lstStyle/>
          <a:p>
            <a:pPr algn="ctr"/>
            <a:r>
              <a:rPr lang="en-US" b="1" dirty="0"/>
              <a:t>Directorate General of Shipping </a:t>
            </a:r>
          </a:p>
          <a:p>
            <a:pPr algn="ctr"/>
            <a:r>
              <a:rPr lang="en-US" b="1" dirty="0"/>
              <a:t>(India’s Maritime Regulator)</a:t>
            </a:r>
          </a:p>
          <a:p>
            <a:endParaRPr lang="en-US" i="1" dirty="0"/>
          </a:p>
          <a:p>
            <a:endParaRPr lang="en-US" dirty="0"/>
          </a:p>
          <a:p>
            <a:r>
              <a:rPr lang="en-US" dirty="0"/>
              <a:t>Allow me to briefly introduce the </a:t>
            </a:r>
            <a:r>
              <a:rPr lang="en-US" b="1" dirty="0"/>
              <a:t>Directorate General of Shipping</a:t>
            </a:r>
            <a:r>
              <a:rPr lang="en-US" dirty="0"/>
              <a:t>, the apex maritime regulatory authority of India.</a:t>
            </a:r>
            <a:br>
              <a:rPr lang="en-US" dirty="0"/>
            </a:br>
            <a:endParaRPr lang="en-US" dirty="0"/>
          </a:p>
          <a:p>
            <a:r>
              <a:rPr lang="en-US" dirty="0"/>
              <a:t>Established in </a:t>
            </a:r>
            <a:r>
              <a:rPr lang="en-US" b="1" dirty="0"/>
              <a:t>1949</a:t>
            </a:r>
            <a:r>
              <a:rPr lang="en-US" dirty="0"/>
              <a:t>, the Directorate has evolved over the decades from a small office under the Ministry of Commerce into a full-fledged maritime administration under the </a:t>
            </a:r>
            <a:r>
              <a:rPr lang="en-US" b="1" dirty="0"/>
              <a:t>Ministry of Ports, Shipping and Waterways</a:t>
            </a:r>
            <a:r>
              <a:rPr lang="en-US" dirty="0"/>
              <a:t>. It continues to serve as the central institution responsible for </a:t>
            </a:r>
            <a:r>
              <a:rPr lang="en-US" b="1" dirty="0"/>
              <a:t>formulating, implementing, and enforcing national and international shipping policies and legislation</a:t>
            </a:r>
            <a:r>
              <a:rPr lang="en-US" dirty="0"/>
              <a:t> in India.</a:t>
            </a:r>
          </a:p>
          <a:p>
            <a:endParaRPr lang="en-US" dirty="0"/>
          </a:p>
          <a:p>
            <a:r>
              <a:rPr lang="en-US" dirty="0"/>
              <a:t>Our mandate is broad and holistic — covering every dimension of India’s maritime domain. We are responsible for </a:t>
            </a:r>
            <a:r>
              <a:rPr lang="en-US" b="1" dirty="0"/>
              <a:t>ship safety</a:t>
            </a:r>
            <a:r>
              <a:rPr lang="en-US" dirty="0"/>
              <a:t>, </a:t>
            </a:r>
            <a:r>
              <a:rPr lang="en-US" b="1" dirty="0"/>
              <a:t>seafarer training and welfare</a:t>
            </a:r>
            <a:r>
              <a:rPr lang="en-US" dirty="0"/>
              <a:t>, </a:t>
            </a:r>
            <a:r>
              <a:rPr lang="en-US" b="1" dirty="0"/>
              <a:t>environmental protection</a:t>
            </a:r>
            <a:r>
              <a:rPr lang="en-US" dirty="0"/>
              <a:t>, and the </a:t>
            </a:r>
            <a:r>
              <a:rPr lang="en-US" b="1" dirty="0"/>
              <a:t>promotion of green and sustainable shipping practices</a:t>
            </a:r>
            <a:r>
              <a:rPr lang="en-US" dirty="0"/>
              <a:t>. At the same time, we ensure compliance with conventions of the </a:t>
            </a:r>
            <a:r>
              <a:rPr lang="en-US" b="1" dirty="0"/>
              <a:t>International Maritime Organization (IMO)</a:t>
            </a:r>
            <a:r>
              <a:rPr lang="en-US" dirty="0"/>
              <a:t> and other global instruments.</a:t>
            </a:r>
          </a:p>
          <a:p>
            <a:endParaRPr lang="en-US" dirty="0"/>
          </a:p>
          <a:p>
            <a:r>
              <a:rPr lang="en-US" dirty="0"/>
              <a:t>From our </a:t>
            </a:r>
            <a:r>
              <a:rPr lang="en-US" b="1" dirty="0"/>
              <a:t>headquarters in Mumbai</a:t>
            </a:r>
            <a:r>
              <a:rPr lang="en-US" dirty="0"/>
              <a:t>, we operate through a network of </a:t>
            </a:r>
            <a:r>
              <a:rPr lang="en-US" b="1" dirty="0"/>
              <a:t>14 Mercantile Marine Departments</a:t>
            </a:r>
            <a:r>
              <a:rPr lang="en-US" dirty="0"/>
              <a:t> strategically located across the country — from Kandla and Kochi to Kolkata, Chennai, and Port Blair. These MMDs act as our field arms for inspections, surveys, certification, and maritime governance, ensuring that the standards we uphold in New Delhi and Mumbai are implemented uniformly across all Indian ports and coasts.</a:t>
            </a:r>
          </a:p>
          <a:p>
            <a:endParaRPr lang="en-US" dirty="0"/>
          </a:p>
          <a:p>
            <a:r>
              <a:rPr lang="en-US" dirty="0"/>
              <a:t>The Directorate’s work is organized across key functional wings and branches - </a:t>
            </a:r>
            <a:r>
              <a:rPr lang="en-US" b="1" dirty="0"/>
              <a:t>Engineering, Nautical, Naval Architecture, Crew, Administration, Coastal Shipping, and Training</a:t>
            </a:r>
            <a:r>
              <a:rPr lang="en-US" dirty="0"/>
              <a:t>. Together, these verticals form the operational backbone of India’s maritime ecosystem.</a:t>
            </a:r>
          </a:p>
          <a:p>
            <a:endParaRPr lang="en-US" dirty="0"/>
          </a:p>
          <a:p>
            <a:r>
              <a:rPr lang="en-US" dirty="0"/>
              <a:t>Our </a:t>
            </a:r>
            <a:r>
              <a:rPr lang="en-US" b="1" dirty="0"/>
              <a:t>core functions</a:t>
            </a:r>
            <a:r>
              <a:rPr lang="en-US" dirty="0"/>
              <a:t> reflect both our regulatory mandate and developmental vision:</a:t>
            </a:r>
          </a:p>
          <a:p>
            <a:r>
              <a:rPr lang="en-US" dirty="0"/>
              <a:t>We </a:t>
            </a:r>
            <a:r>
              <a:rPr lang="en-US" b="1" dirty="0"/>
              <a:t>formulate and enforce policy</a:t>
            </a:r>
            <a:r>
              <a:rPr lang="en-US" dirty="0"/>
              <a:t>, keeping pace with global maritime law.</a:t>
            </a:r>
          </a:p>
          <a:p>
            <a:r>
              <a:rPr lang="en-US" dirty="0"/>
              <a:t>We ensure </a:t>
            </a:r>
            <a:r>
              <a:rPr lang="en-US" b="1" dirty="0"/>
              <a:t>ship safety</a:t>
            </a:r>
            <a:r>
              <a:rPr lang="en-US" dirty="0"/>
              <a:t> through surveys, inspections, and certification.</a:t>
            </a:r>
          </a:p>
          <a:p>
            <a:r>
              <a:rPr lang="en-US" dirty="0"/>
              <a:t>We oversee </a:t>
            </a:r>
            <a:r>
              <a:rPr lang="en-US" b="1" dirty="0"/>
              <a:t>seafarers’ training, competency, and welfare</a:t>
            </a:r>
            <a:r>
              <a:rPr lang="en-US" dirty="0"/>
              <a:t>, enabling India to remain one of the top seafarer-supplying nations in the world.</a:t>
            </a:r>
          </a:p>
          <a:p>
            <a:r>
              <a:rPr lang="en-US" dirty="0"/>
              <a:t>We are driving the </a:t>
            </a:r>
            <a:r>
              <a:rPr lang="en-US" b="1" dirty="0"/>
              <a:t>green shipping transition</a:t>
            </a:r>
            <a:r>
              <a:rPr lang="en-US" dirty="0"/>
              <a:t>, implementing MARPOL and promoting alternate fuels and decarbonization.</a:t>
            </a:r>
          </a:p>
          <a:p>
            <a:r>
              <a:rPr lang="en-US" dirty="0"/>
              <a:t>We also regulate </a:t>
            </a:r>
            <a:r>
              <a:rPr lang="en-US" b="1" dirty="0"/>
              <a:t>ship recycling</a:t>
            </a:r>
            <a:r>
              <a:rPr lang="en-US" dirty="0"/>
              <a:t>, with India leading globally in Hong Kong Convention–compliant yards.</a:t>
            </a:r>
          </a:p>
          <a:p>
            <a:r>
              <a:rPr lang="en-US" dirty="0"/>
              <a:t>And finally, we play a pivotal role in </a:t>
            </a:r>
            <a:r>
              <a:rPr lang="en-US" b="1" dirty="0"/>
              <a:t>international engagement</a:t>
            </a:r>
            <a:r>
              <a:rPr lang="en-US" dirty="0"/>
              <a:t>, representing India at the </a:t>
            </a:r>
            <a:r>
              <a:rPr lang="en-US" b="1" dirty="0"/>
              <a:t>IMO</a:t>
            </a:r>
            <a:r>
              <a:rPr lang="en-US" dirty="0"/>
              <a:t> and multiple global maritime forums.</a:t>
            </a:r>
          </a:p>
          <a:p>
            <a:endParaRPr lang="en-US" dirty="0"/>
          </a:p>
          <a:p>
            <a:r>
              <a:rPr lang="en-US" dirty="0"/>
              <a:t>In essence, the Directorate General of Shipping stands at the confluence of </a:t>
            </a:r>
            <a:r>
              <a:rPr lang="en-US" b="1" dirty="0"/>
              <a:t>policy, regulation, sustainability, and international cooperation</a:t>
            </a:r>
            <a:r>
              <a:rPr lang="en-US" dirty="0"/>
              <a:t> — ensuring that India’s maritime growth remains both safe and sustainable, aligned with the </a:t>
            </a:r>
            <a:r>
              <a:rPr lang="en-US" b="1" dirty="0"/>
              <a:t>UN Sustainable Development Goals</a:t>
            </a:r>
            <a:r>
              <a:rPr lang="en-US" dirty="0"/>
              <a:t> and the vision of a </a:t>
            </a:r>
            <a:r>
              <a:rPr lang="en-US" b="1" dirty="0"/>
              <a:t>Viksit Bharat by 2047</a:t>
            </a:r>
            <a:r>
              <a:rPr lang="en-US" dirty="0"/>
              <a:t>.</a:t>
            </a:r>
          </a:p>
          <a:p>
            <a:endParaRPr lang="en-US" i="1" dirty="0"/>
          </a:p>
          <a:p>
            <a:r>
              <a:rPr lang="en-US" i="1" dirty="0"/>
              <a:t>“We are not just regulators; we are enablers of India’s maritime future.”</a:t>
            </a:r>
            <a:endParaRPr lang="en-US" dirty="0"/>
          </a:p>
          <a:p>
            <a:endParaRPr lang="en-IN" dirty="0"/>
          </a:p>
        </p:txBody>
      </p:sp>
    </p:spTree>
    <p:extLst>
      <p:ext uri="{BB962C8B-B14F-4D97-AF65-F5344CB8AC3E}">
        <p14:creationId xmlns:p14="http://schemas.microsoft.com/office/powerpoint/2010/main" val="12749486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2C80F6-68F3-F7E6-6242-CD1B877B45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7D8934-44B1-ADA2-404F-2F4892AB98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166513-307D-0E55-5A6D-0B26947103A6}"/>
              </a:ext>
            </a:extLst>
          </p:cNvPr>
          <p:cNvSpPr>
            <a:spLocks noGrp="1"/>
          </p:cNvSpPr>
          <p:nvPr>
            <p:ph type="body" idx="1"/>
          </p:nvPr>
        </p:nvSpPr>
        <p:spPr/>
        <p:txBody>
          <a:bodyPr/>
          <a:lstStyle/>
          <a:p>
            <a:pPr algn="ctr"/>
            <a:r>
              <a:rPr lang="en-US" b="1" dirty="0"/>
              <a:t>Global Tools and Standards that Support Integrity</a:t>
            </a:r>
          </a:p>
          <a:p>
            <a:endParaRPr lang="en-US" i="1" dirty="0"/>
          </a:p>
          <a:p>
            <a:r>
              <a:rPr lang="en-US" i="1" dirty="0"/>
              <a:t>“This slide situates India’s integrity efforts within globally </a:t>
            </a:r>
            <a:r>
              <a:rPr lang="en-US" i="1" dirty="0" err="1"/>
              <a:t>recognised</a:t>
            </a:r>
            <a:r>
              <a:rPr lang="en-US" i="1" dirty="0"/>
              <a:t> governance frameworks.”</a:t>
            </a:r>
            <a:endParaRPr lang="en-US" dirty="0"/>
          </a:p>
          <a:p>
            <a:endParaRPr lang="en-US" dirty="0"/>
          </a:p>
          <a:p>
            <a:r>
              <a:rPr lang="en-US" dirty="0"/>
              <a:t>Maritime integrity is not being approached in isolation. Internationally, there is a </a:t>
            </a:r>
            <a:r>
              <a:rPr lang="en-US" b="1" dirty="0"/>
              <a:t>clear convergence around treating corruption as a safety, governance and enforcement risk</a:t>
            </a:r>
            <a:r>
              <a:rPr lang="en-US" dirty="0"/>
              <a:t>, not merely an ethical concern.</a:t>
            </a:r>
          </a:p>
          <a:p>
            <a:endParaRPr lang="en-US" dirty="0"/>
          </a:p>
          <a:p>
            <a:r>
              <a:rPr lang="en-US" dirty="0"/>
              <a:t>The </a:t>
            </a:r>
            <a:r>
              <a:rPr lang="en-US" b="1" dirty="0"/>
              <a:t>IMO</a:t>
            </a:r>
            <a:r>
              <a:rPr lang="en-US" dirty="0"/>
              <a:t>, through its Facilitation Committee, explicitly </a:t>
            </a:r>
            <a:r>
              <a:rPr lang="en-US" dirty="0" err="1"/>
              <a:t>recognises</a:t>
            </a:r>
            <a:r>
              <a:rPr lang="en-US" dirty="0"/>
              <a:t> corruption risks at port interfaces and calls for </a:t>
            </a:r>
            <a:r>
              <a:rPr lang="en-US" b="1" dirty="0"/>
              <a:t>risk-based identification, transparency in procedures and cooperation across flag State, port State, industry and seafarers</a:t>
            </a:r>
            <a:r>
              <a:rPr lang="en-US" dirty="0"/>
              <a:t>.</a:t>
            </a:r>
          </a:p>
          <a:p>
            <a:endParaRPr lang="en-US" dirty="0"/>
          </a:p>
          <a:p>
            <a:r>
              <a:rPr lang="en-US" dirty="0"/>
              <a:t>At the </a:t>
            </a:r>
            <a:r>
              <a:rPr lang="en-US" dirty="0" err="1"/>
              <a:t>organisational</a:t>
            </a:r>
            <a:r>
              <a:rPr lang="en-US" dirty="0"/>
              <a:t> level, </a:t>
            </a:r>
            <a:r>
              <a:rPr lang="en-US" b="1" dirty="0"/>
              <a:t>ISO 37001</a:t>
            </a:r>
            <a:r>
              <a:rPr lang="en-US" dirty="0"/>
              <a:t> provides a structured, auditable framework for companies to </a:t>
            </a:r>
            <a:r>
              <a:rPr lang="en-US" b="1" dirty="0"/>
              <a:t>prevent, detect and respond to bribery</a:t>
            </a:r>
            <a:r>
              <a:rPr lang="en-US" dirty="0"/>
              <a:t>, embedding leadership accountability, risk assessment and reporting mechanisms into daily operations.</a:t>
            </a:r>
          </a:p>
          <a:p>
            <a:endParaRPr lang="en-US" dirty="0"/>
          </a:p>
          <a:p>
            <a:r>
              <a:rPr lang="en-US" dirty="0"/>
              <a:t>Complementing this, </a:t>
            </a:r>
            <a:r>
              <a:rPr lang="en-US" b="1" dirty="0"/>
              <a:t>OECD anti-bribery frameworks</a:t>
            </a:r>
            <a:r>
              <a:rPr lang="en-US" dirty="0"/>
              <a:t> address the cross-border dimension of corruption by strengthening </a:t>
            </a:r>
            <a:r>
              <a:rPr lang="en-US" b="1" dirty="0"/>
              <a:t>corporate liability, enforcement cooperation and information sharing</a:t>
            </a:r>
            <a:r>
              <a:rPr lang="en-US" dirty="0"/>
              <a:t>, ensuring that integrity expectations are consistent across jurisdictions.</a:t>
            </a:r>
          </a:p>
          <a:p>
            <a:endParaRPr lang="en-US" i="1" dirty="0"/>
          </a:p>
          <a:p>
            <a:r>
              <a:rPr lang="en-US" i="1" dirty="0"/>
              <a:t>“Together, these frameworks reinforce a common principle: integrity must be system-led, evidence-based and internationally aligned.”</a:t>
            </a:r>
            <a:endParaRPr lang="en-US" dirty="0"/>
          </a:p>
          <a:p>
            <a:endParaRPr lang="en-US" dirty="0"/>
          </a:p>
          <a:p>
            <a:r>
              <a:rPr lang="en-US" dirty="0"/>
              <a:t>For India, alignment with these standards strengthens </a:t>
            </a:r>
            <a:r>
              <a:rPr lang="en-US" b="1" dirty="0"/>
              <a:t>credibility, predictability and trust</a:t>
            </a:r>
            <a:r>
              <a:rPr lang="en-US" dirty="0"/>
              <a:t>, while ensuring that domestic reforms are fully interoperable with global shipping and trade systems.</a:t>
            </a:r>
          </a:p>
          <a:p>
            <a:endParaRPr lang="en-IN" dirty="0"/>
          </a:p>
          <a:p>
            <a:endParaRPr lang="en-IN" dirty="0"/>
          </a:p>
          <a:p>
            <a:endParaRPr lang="en-IN" dirty="0"/>
          </a:p>
          <a:p>
            <a:r>
              <a:rPr lang="en-US" b="1" dirty="0"/>
              <a:t>IMO (International Maritime Organization) – Guidance on Addressing Bribery and Corruption (FAL 44/13)</a:t>
            </a:r>
          </a:p>
          <a:p>
            <a:endParaRPr lang="en-US" dirty="0"/>
          </a:p>
          <a:p>
            <a:r>
              <a:rPr lang="en-US" dirty="0"/>
              <a:t>The International Maritime Organization formally </a:t>
            </a:r>
            <a:r>
              <a:rPr lang="en-US" dirty="0" err="1"/>
              <a:t>recognises</a:t>
            </a:r>
            <a:r>
              <a:rPr lang="en-US" dirty="0"/>
              <a:t> bribery and corruption as risks that directly undermine </a:t>
            </a:r>
            <a:r>
              <a:rPr lang="en-US" b="1" dirty="0"/>
              <a:t>maritime safety, regulatory compliance and fair enforcement</a:t>
            </a:r>
            <a:r>
              <a:rPr lang="en-US" dirty="0"/>
              <a:t>. Through its guidance to the Facilitation Committee (FAL), particularly document FAL 44/13, IMO highlights that corruption is not merely an ethical concern but a </a:t>
            </a:r>
            <a:r>
              <a:rPr lang="en-US" b="1" dirty="0"/>
              <a:t>systemic operational risk</a:t>
            </a:r>
            <a:r>
              <a:rPr lang="en-US" dirty="0"/>
              <a:t> within port and inspection environments </a:t>
            </a:r>
          </a:p>
          <a:p>
            <a:endParaRPr lang="en-US" dirty="0"/>
          </a:p>
          <a:p>
            <a:r>
              <a:rPr lang="en-US" dirty="0"/>
              <a:t>IMO’s guidance places strong emphasis on a </a:t>
            </a:r>
            <a:r>
              <a:rPr lang="en-US" b="1" dirty="0"/>
              <a:t>risk-based approach</a:t>
            </a:r>
            <a:r>
              <a:rPr lang="en-US" dirty="0"/>
              <a:t>, encouraging States and maritime administrations to identify interfaces that are most vulnerable to corruption. These include inspections, clearances, documentation processes and interactions involving intermediaries. The objective is to reduce discretion and unpredictability at these touchpoints through </a:t>
            </a:r>
            <a:r>
              <a:rPr lang="en-US" b="1" dirty="0" err="1"/>
              <a:t>standardisation</a:t>
            </a:r>
            <a:r>
              <a:rPr lang="en-US" b="1" dirty="0"/>
              <a:t>, transparency and clear procedures</a:t>
            </a:r>
            <a:r>
              <a:rPr lang="en-US" dirty="0"/>
              <a:t>.</a:t>
            </a:r>
          </a:p>
          <a:p>
            <a:endParaRPr lang="en-US" dirty="0"/>
          </a:p>
          <a:p>
            <a:r>
              <a:rPr lang="en-US" dirty="0"/>
              <a:t>A key principle in the IMO framework is </a:t>
            </a:r>
            <a:r>
              <a:rPr lang="en-US" b="1" dirty="0"/>
              <a:t>procedural transparency</a:t>
            </a:r>
            <a:r>
              <a:rPr lang="en-US" dirty="0"/>
              <a:t>. The guidance encourages clear articulation of roles and responsibilities of port officials, inspectors and authorities, along with documented procedures, defined timelines and accessible reporting mechanisms. This is intended to ensure that enforcement actions remain safety-driven and rule-based rather than discretionary or negotiable.</a:t>
            </a:r>
          </a:p>
          <a:p>
            <a:endParaRPr lang="en-US" dirty="0"/>
          </a:p>
          <a:p>
            <a:r>
              <a:rPr lang="en-US" dirty="0"/>
              <a:t>IMO also underscores the importance of </a:t>
            </a:r>
            <a:r>
              <a:rPr lang="en-US" b="1" dirty="0"/>
              <a:t>cooperation across the maritime ecosystem</a:t>
            </a:r>
            <a:r>
              <a:rPr lang="en-US" dirty="0"/>
              <a:t>. Flag States, port States, industry, ship operators and seafarers are all </a:t>
            </a:r>
            <a:r>
              <a:rPr lang="en-US" dirty="0" err="1"/>
              <a:t>recognised</a:t>
            </a:r>
            <a:r>
              <a:rPr lang="en-US" dirty="0"/>
              <a:t> as stakeholders in addressing corruption risks. By encouraging information sharing and coordinated action, IMO seeks to reduce fragmentation and prevent isolated practices that enable informal or coercive </a:t>
            </a:r>
            <a:r>
              <a:rPr lang="en-US" dirty="0" err="1"/>
              <a:t>behaviour</a:t>
            </a:r>
            <a:r>
              <a:rPr lang="en-US" dirty="0"/>
              <a:t>.</a:t>
            </a:r>
          </a:p>
          <a:p>
            <a:endParaRPr lang="en-US" dirty="0"/>
          </a:p>
          <a:p>
            <a:r>
              <a:rPr lang="en-US" dirty="0"/>
              <a:t>Overall, the IMO framework provides </a:t>
            </a:r>
            <a:r>
              <a:rPr lang="en-US" b="1" dirty="0"/>
              <a:t>sector-specific governance guidance</a:t>
            </a:r>
            <a:r>
              <a:rPr lang="en-US" dirty="0"/>
              <a:t>, anchoring anti-corruption efforts firmly within the operational realities of ports, inspections and vessel operations, rather than treating corruption as a generic compliance issue.</a:t>
            </a:r>
          </a:p>
          <a:p>
            <a:endParaRPr lang="en-IN" dirty="0"/>
          </a:p>
          <a:p>
            <a:endParaRPr lang="en-IN" dirty="0"/>
          </a:p>
          <a:p>
            <a:endParaRPr lang="en-IN" dirty="0"/>
          </a:p>
          <a:p>
            <a:r>
              <a:rPr lang="en-US" b="1" dirty="0"/>
              <a:t>ISO 37001 – Anti-Bribery Management Systems</a:t>
            </a:r>
          </a:p>
          <a:p>
            <a:endParaRPr lang="en-US" dirty="0"/>
          </a:p>
          <a:p>
            <a:r>
              <a:rPr lang="en-US" dirty="0"/>
              <a:t>ISO 37001 provides a </a:t>
            </a:r>
            <a:r>
              <a:rPr lang="en-US" b="1" dirty="0"/>
              <a:t>structured </a:t>
            </a:r>
            <a:r>
              <a:rPr lang="en-US" b="1" dirty="0" err="1"/>
              <a:t>organisational</a:t>
            </a:r>
            <a:r>
              <a:rPr lang="en-US" b="1" dirty="0"/>
              <a:t> framework</a:t>
            </a:r>
            <a:r>
              <a:rPr lang="en-US" dirty="0"/>
              <a:t> for preventing, detecting and responding to bribery through the establishment of an Anti-Bribery Management System (ABMS). Unlike sector-specific guidance, ISO 37001 focuses on how </a:t>
            </a:r>
            <a:r>
              <a:rPr lang="en-US" dirty="0" err="1"/>
              <a:t>organisations</a:t>
            </a:r>
            <a:r>
              <a:rPr lang="en-US" dirty="0"/>
              <a:t> design and operate </a:t>
            </a:r>
            <a:r>
              <a:rPr lang="en-US" b="1" dirty="0"/>
              <a:t>internal control systems</a:t>
            </a:r>
            <a:r>
              <a:rPr lang="en-US" dirty="0"/>
              <a:t> to address bribery risks in a systematic manner .</a:t>
            </a:r>
          </a:p>
          <a:p>
            <a:endParaRPr lang="en-US" dirty="0"/>
          </a:p>
          <a:p>
            <a:r>
              <a:rPr lang="en-US" dirty="0"/>
              <a:t>The standard requires </a:t>
            </a:r>
            <a:r>
              <a:rPr lang="en-US" b="1" dirty="0"/>
              <a:t>leadership commitment</a:t>
            </a:r>
            <a:r>
              <a:rPr lang="en-US" dirty="0"/>
              <a:t> at the highest level, making anti-bribery responsibility a governance issue rather than a purely compliance function. </a:t>
            </a:r>
            <a:r>
              <a:rPr lang="en-US" dirty="0" err="1"/>
              <a:t>Organisations</a:t>
            </a:r>
            <a:r>
              <a:rPr lang="en-US" dirty="0"/>
              <a:t> are expected to define clear anti-bribery policies, assign responsibilities, and embed accountability mechanisms across management and operational levels.</a:t>
            </a:r>
          </a:p>
          <a:p>
            <a:endParaRPr lang="en-US" dirty="0"/>
          </a:p>
          <a:p>
            <a:r>
              <a:rPr lang="en-US" dirty="0"/>
              <a:t>A core element of ISO 37001 is </a:t>
            </a:r>
            <a:r>
              <a:rPr lang="en-US" b="1" dirty="0"/>
              <a:t>risk assessment</a:t>
            </a:r>
            <a:r>
              <a:rPr lang="en-US" dirty="0"/>
              <a:t>. </a:t>
            </a:r>
            <a:r>
              <a:rPr lang="en-US" dirty="0" err="1"/>
              <a:t>Organisations</a:t>
            </a:r>
            <a:r>
              <a:rPr lang="en-US" dirty="0"/>
              <a:t> must periodically assess bribery risks based on their activities, geographic exposure, use of intermediaries and interaction with public officials. These assessments then drive proportional controls, ensuring that measures are risk-based rather than purely procedural.</a:t>
            </a:r>
          </a:p>
          <a:p>
            <a:endParaRPr lang="en-US" dirty="0"/>
          </a:p>
          <a:p>
            <a:r>
              <a:rPr lang="en-US" dirty="0"/>
              <a:t>ISO 37001 places strong emphasis on </a:t>
            </a:r>
            <a:r>
              <a:rPr lang="en-US" b="1" dirty="0"/>
              <a:t>training and awareness</a:t>
            </a:r>
            <a:r>
              <a:rPr lang="en-US" dirty="0"/>
              <a:t>, requiring </a:t>
            </a:r>
            <a:r>
              <a:rPr lang="en-US" dirty="0" err="1"/>
              <a:t>organisations</a:t>
            </a:r>
            <a:r>
              <a:rPr lang="en-US" dirty="0"/>
              <a:t> to ensure that employees, management and relevant third parties understand bribery risks, reporting obligations and ethical expectations. This is particularly relevant in maritime operations, where crews, agents and port-side staff often operate across jurisdictions and regulatory environments.</a:t>
            </a:r>
          </a:p>
          <a:p>
            <a:endParaRPr lang="en-US" dirty="0"/>
          </a:p>
          <a:p>
            <a:r>
              <a:rPr lang="en-US" dirty="0"/>
              <a:t>The standard also mandates </a:t>
            </a:r>
            <a:r>
              <a:rPr lang="en-US" b="1" dirty="0"/>
              <a:t>third-party due diligence</a:t>
            </a:r>
            <a:r>
              <a:rPr lang="en-US" dirty="0"/>
              <a:t>, </a:t>
            </a:r>
            <a:r>
              <a:rPr lang="en-US" dirty="0" err="1"/>
              <a:t>recognising</a:t>
            </a:r>
            <a:r>
              <a:rPr lang="en-US" dirty="0"/>
              <a:t> that agents, intermediaries and service providers are common risk vectors. In addition, ISO 37001 requires confidential reporting mechanisms, investigation procedures and corrective actions, enabling </a:t>
            </a:r>
            <a:r>
              <a:rPr lang="en-US" dirty="0" err="1"/>
              <a:t>organisations</a:t>
            </a:r>
            <a:r>
              <a:rPr lang="en-US" dirty="0"/>
              <a:t> to move from intent to </a:t>
            </a:r>
            <a:r>
              <a:rPr lang="en-US" b="1" dirty="0"/>
              <a:t>operational enforcement</a:t>
            </a:r>
            <a:r>
              <a:rPr lang="en-US" dirty="0"/>
              <a:t>.</a:t>
            </a:r>
          </a:p>
          <a:p>
            <a:endParaRPr lang="en-US" dirty="0"/>
          </a:p>
          <a:p>
            <a:r>
              <a:rPr lang="en-US" dirty="0"/>
              <a:t>While ISO 37001 does not replace national laws or enforcement, it provides a globally </a:t>
            </a:r>
            <a:r>
              <a:rPr lang="en-US" dirty="0" err="1"/>
              <a:t>recognised</a:t>
            </a:r>
            <a:r>
              <a:rPr lang="en-US" dirty="0"/>
              <a:t> management system that supports </a:t>
            </a:r>
            <a:r>
              <a:rPr lang="en-US" b="1" dirty="0"/>
              <a:t>consistency, auditability and continuous improvement</a:t>
            </a:r>
            <a:r>
              <a:rPr lang="en-US" dirty="0"/>
              <a:t> in anti-bribery controls.</a:t>
            </a:r>
          </a:p>
          <a:p>
            <a:endParaRPr lang="en-IN" dirty="0"/>
          </a:p>
          <a:p>
            <a:r>
              <a:rPr lang="en-US" b="1" dirty="0"/>
              <a:t>OECD – Anti-Bribery Frameworks and Convention</a:t>
            </a:r>
          </a:p>
          <a:p>
            <a:endParaRPr lang="en-US" dirty="0"/>
          </a:p>
          <a:p>
            <a:r>
              <a:rPr lang="en-US" dirty="0"/>
              <a:t>The OECD Anti-Bribery Convention establishes the </a:t>
            </a:r>
            <a:r>
              <a:rPr lang="en-US" b="1" dirty="0"/>
              <a:t>international enforcement architecture</a:t>
            </a:r>
            <a:r>
              <a:rPr lang="en-US" dirty="0"/>
              <a:t> for combating bribery of foreign public officials in international business transactions. It is a legally binding framework that requires signatory countries to criminalize bribery and ensure effective investigation, prosecution and sanctions.</a:t>
            </a:r>
          </a:p>
          <a:p>
            <a:endParaRPr lang="en-US" dirty="0"/>
          </a:p>
          <a:p>
            <a:r>
              <a:rPr lang="en-US" dirty="0"/>
              <a:t>A defining feature of the OECD framework is its focus on </a:t>
            </a:r>
            <a:r>
              <a:rPr lang="en-US" b="1" dirty="0"/>
              <a:t>corporate liability</a:t>
            </a:r>
            <a:r>
              <a:rPr lang="en-US" dirty="0"/>
              <a:t>. Companies, not just individuals, can be held accountable for bribery committed on their behalf. This is particularly relevant in maritime trade and shipping, where complex corporate structures and cross-border operations are common.</a:t>
            </a:r>
          </a:p>
          <a:p>
            <a:endParaRPr lang="en-US" dirty="0"/>
          </a:p>
          <a:p>
            <a:r>
              <a:rPr lang="en-US" dirty="0"/>
              <a:t>The OECD framework promotes </a:t>
            </a:r>
            <a:r>
              <a:rPr lang="en-US" b="1" dirty="0"/>
              <a:t>cross-border enforcement cooperation</a:t>
            </a:r>
            <a:r>
              <a:rPr lang="en-US" dirty="0"/>
              <a:t>, including information sharing, mutual legal assistance and coordinated investigations. This </a:t>
            </a:r>
            <a:r>
              <a:rPr lang="en-US" dirty="0" err="1"/>
              <a:t>recognises</a:t>
            </a:r>
            <a:r>
              <a:rPr lang="en-US" dirty="0"/>
              <a:t> that bribery and corruption often span jurisdictions, supply chains and financial systems, making unilateral enforcement ineffective.</a:t>
            </a:r>
          </a:p>
          <a:p>
            <a:endParaRPr lang="en-US" dirty="0"/>
          </a:p>
          <a:p>
            <a:r>
              <a:rPr lang="en-US" dirty="0"/>
              <a:t>Through its </a:t>
            </a:r>
            <a:r>
              <a:rPr lang="en-US" b="1" dirty="0"/>
              <a:t>peer-review monitoring mechanism</a:t>
            </a:r>
            <a:r>
              <a:rPr lang="en-US" dirty="0"/>
              <a:t>, the OECD evaluates how effectively member countries implement and enforce anti-bribery laws. These reviews focus not only on legislation but also on real-world enforcement outcomes, thereby reinforcing accountability and credibility.</a:t>
            </a:r>
          </a:p>
          <a:p>
            <a:endParaRPr lang="en-US" dirty="0"/>
          </a:p>
          <a:p>
            <a:r>
              <a:rPr lang="en-US" dirty="0"/>
              <a:t>From a governance perspective, the OECD framework reinforces the principle of a </a:t>
            </a:r>
            <a:r>
              <a:rPr lang="en-US" b="1" dirty="0"/>
              <a:t>level playing field</a:t>
            </a:r>
            <a:r>
              <a:rPr lang="en-US" dirty="0"/>
              <a:t>, ensuring that companies operating ethically are not disadvantaged by competitors engaging in bribery. It supports integrity across global supply chains and strengthens trust in international trade systems.</a:t>
            </a:r>
          </a:p>
          <a:p>
            <a:endParaRPr lang="en-US" dirty="0"/>
          </a:p>
          <a:p>
            <a:r>
              <a:rPr lang="en-US" dirty="0"/>
              <a:t>In the maritime context, OECD principles complement sectoral and </a:t>
            </a:r>
            <a:r>
              <a:rPr lang="en-US" dirty="0" err="1"/>
              <a:t>organisational</a:t>
            </a:r>
            <a:r>
              <a:rPr lang="en-US" dirty="0"/>
              <a:t> frameworks by providing the </a:t>
            </a:r>
            <a:r>
              <a:rPr lang="en-US" b="1" dirty="0"/>
              <a:t>legal and enforcement backbone</a:t>
            </a:r>
            <a:r>
              <a:rPr lang="en-US" dirty="0"/>
              <a:t> that deters bribery, supports prosecution and reinforces international cooperation.</a:t>
            </a:r>
          </a:p>
          <a:p>
            <a:endParaRPr lang="en-IN" dirty="0"/>
          </a:p>
        </p:txBody>
      </p:sp>
      <p:sp>
        <p:nvSpPr>
          <p:cNvPr id="4" name="Slide Number Placeholder 3">
            <a:extLst>
              <a:ext uri="{FF2B5EF4-FFF2-40B4-BE49-F238E27FC236}">
                <a16:creationId xmlns:a16="http://schemas.microsoft.com/office/drawing/2014/main" id="{17BE062B-BFFD-86B6-C100-46785C234F21}"/>
              </a:ext>
            </a:extLst>
          </p:cNvPr>
          <p:cNvSpPr>
            <a:spLocks noGrp="1"/>
          </p:cNvSpPr>
          <p:nvPr>
            <p:ph type="sldNum" sz="quarter" idx="5"/>
          </p:nvPr>
        </p:nvSpPr>
        <p:spPr/>
        <p:txBody>
          <a:bodyPr/>
          <a:lstStyle/>
          <a:p>
            <a:fld id="{2D86621D-633C-4E4D-B9D4-4D9F3157AE29}" type="slidenum">
              <a:rPr lang="en-IN" smtClean="0"/>
              <a:t>20</a:t>
            </a:fld>
            <a:endParaRPr lang="en-IN"/>
          </a:p>
        </p:txBody>
      </p:sp>
    </p:spTree>
    <p:extLst>
      <p:ext uri="{BB962C8B-B14F-4D97-AF65-F5344CB8AC3E}">
        <p14:creationId xmlns:p14="http://schemas.microsoft.com/office/powerpoint/2010/main" val="4396511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39202C-7AF9-3173-C921-1733CAC95D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31FE27-A687-D3BD-60FB-D371167FAA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DF6974-4EA6-E27A-6668-EE3BCA7734A2}"/>
              </a:ext>
            </a:extLst>
          </p:cNvPr>
          <p:cNvSpPr>
            <a:spLocks noGrp="1"/>
          </p:cNvSpPr>
          <p:nvPr>
            <p:ph type="body" idx="1"/>
          </p:nvPr>
        </p:nvSpPr>
        <p:spPr/>
        <p:txBody>
          <a:bodyPr/>
          <a:lstStyle/>
          <a:p>
            <a:pPr algn="ctr"/>
            <a:r>
              <a:rPr lang="en-US" b="1" i="1" dirty="0"/>
              <a:t>India’s Zero-Tolerance Stance: Corruption as a National Security Risk</a:t>
            </a:r>
            <a:endParaRPr lang="en-US" b="1" dirty="0"/>
          </a:p>
          <a:p>
            <a:endParaRPr lang="en-US" i="1" dirty="0"/>
          </a:p>
          <a:p>
            <a:r>
              <a:rPr lang="en-US" i="1" dirty="0"/>
              <a:t>“This slide situates maritime anti-corruption within India’s broader national governance and security doctrine.”</a:t>
            </a:r>
            <a:endParaRPr lang="en-US" dirty="0"/>
          </a:p>
          <a:p>
            <a:endParaRPr lang="en-US" dirty="0"/>
          </a:p>
          <a:p>
            <a:r>
              <a:rPr lang="en-US" dirty="0"/>
              <a:t>The Government of India, under the leadership of the Hon’ble Prime Minister Shri Narendra Modi, has articulated </a:t>
            </a:r>
            <a:r>
              <a:rPr lang="en-US" b="1" dirty="0"/>
              <a:t>zero tolerance against corruption</a:t>
            </a:r>
            <a:r>
              <a:rPr lang="en-US" dirty="0"/>
              <a:t> as a </a:t>
            </a:r>
            <a:r>
              <a:rPr lang="en-US" b="1" dirty="0"/>
              <a:t>core principle of governance</a:t>
            </a:r>
            <a:r>
              <a:rPr lang="en-US" dirty="0"/>
              <a:t>, not as a sector-specific initiative.</a:t>
            </a:r>
          </a:p>
          <a:p>
            <a:endParaRPr lang="en-US" dirty="0"/>
          </a:p>
          <a:p>
            <a:r>
              <a:rPr lang="en-US" dirty="0"/>
              <a:t>Across multiple national and international platforms — including </a:t>
            </a:r>
            <a:r>
              <a:rPr lang="en-US" b="1" dirty="0"/>
              <a:t>Vigilance Awareness Week</a:t>
            </a:r>
            <a:r>
              <a:rPr lang="en-US" dirty="0"/>
              <a:t>, the </a:t>
            </a:r>
            <a:r>
              <a:rPr lang="en-US" b="1" dirty="0"/>
              <a:t>G20 Anti-Corruption Ministerial Meet</a:t>
            </a:r>
            <a:r>
              <a:rPr lang="en-US" dirty="0"/>
              <a:t>, </a:t>
            </a:r>
            <a:r>
              <a:rPr lang="en-US" b="1" dirty="0"/>
              <a:t>BRICS engagements</a:t>
            </a:r>
            <a:r>
              <a:rPr lang="en-US" dirty="0"/>
              <a:t> and </a:t>
            </a:r>
            <a:r>
              <a:rPr lang="en-US" b="1" dirty="0"/>
              <a:t>Parliamentary addresses</a:t>
            </a:r>
            <a:r>
              <a:rPr lang="en-US" dirty="0"/>
              <a:t> — corruption has been consistently framed as a </a:t>
            </a:r>
            <a:r>
              <a:rPr lang="en-US" b="1" dirty="0"/>
              <a:t>systemic threat</a:t>
            </a:r>
            <a:r>
              <a:rPr lang="en-US" dirty="0"/>
              <a:t> that undermines trust, distorts markets and weakens institutions.</a:t>
            </a:r>
          </a:p>
          <a:p>
            <a:endParaRPr lang="en-US" dirty="0"/>
          </a:p>
          <a:p>
            <a:r>
              <a:rPr lang="en-US" dirty="0"/>
              <a:t>A key emphasis in the Prime Minister’s PIB-recorded statements is that </a:t>
            </a:r>
            <a:r>
              <a:rPr lang="en-US" b="1" dirty="0"/>
              <a:t>corruption thrives where discretion, opacity and delays exist</a:t>
            </a:r>
            <a:r>
              <a:rPr lang="en-US" dirty="0"/>
              <a:t>. The policy response therefore focuses on </a:t>
            </a:r>
            <a:r>
              <a:rPr lang="en-US" b="1" dirty="0"/>
              <a:t>technology-led transparency</a:t>
            </a:r>
            <a:r>
              <a:rPr lang="en-US" dirty="0"/>
              <a:t>, </a:t>
            </a:r>
            <a:r>
              <a:rPr lang="en-US" b="1" dirty="0"/>
              <a:t>process </a:t>
            </a:r>
            <a:r>
              <a:rPr lang="en-US" b="1" dirty="0" err="1"/>
              <a:t>standardisation</a:t>
            </a:r>
            <a:r>
              <a:rPr lang="en-US" dirty="0"/>
              <a:t> and </a:t>
            </a:r>
            <a:r>
              <a:rPr lang="en-US" b="1" dirty="0"/>
              <a:t>time-bound decision-making</a:t>
            </a:r>
            <a:r>
              <a:rPr lang="en-US" dirty="0"/>
              <a:t> to eliminate rent-seeking opportunities.</a:t>
            </a:r>
          </a:p>
          <a:p>
            <a:endParaRPr lang="en-US" dirty="0"/>
          </a:p>
          <a:p>
            <a:r>
              <a:rPr lang="en-US" dirty="0"/>
              <a:t>Importantly, corruption is </a:t>
            </a:r>
            <a:r>
              <a:rPr lang="en-US" b="1" dirty="0"/>
              <a:t>not viewed merely as administrative misconduct</a:t>
            </a:r>
            <a:r>
              <a:rPr lang="en-US" dirty="0"/>
              <a:t>, but as a </a:t>
            </a:r>
            <a:r>
              <a:rPr lang="en-US" b="1" dirty="0"/>
              <a:t>multiplier of broader security risks</a:t>
            </a:r>
            <a:r>
              <a:rPr lang="en-US" dirty="0"/>
              <a:t>.</a:t>
            </a:r>
          </a:p>
          <a:p>
            <a:endParaRPr lang="en-US" dirty="0"/>
          </a:p>
          <a:p>
            <a:r>
              <a:rPr lang="en-US" dirty="0"/>
              <a:t>The domino illustration on the slide captures this clearly:</a:t>
            </a:r>
            <a:br>
              <a:rPr lang="en-US" dirty="0"/>
            </a:br>
            <a:r>
              <a:rPr lang="en-US" dirty="0"/>
              <a:t>corruption weakens controls → criminal networks exploit gaps → smuggling, trafficking and illicit trade expand → terror financing and </a:t>
            </a:r>
            <a:r>
              <a:rPr lang="en-US" dirty="0" err="1"/>
              <a:t>organised</a:t>
            </a:r>
            <a:r>
              <a:rPr lang="en-US" dirty="0"/>
              <a:t> crime gain pathways → national security comes under stress.</a:t>
            </a:r>
          </a:p>
          <a:p>
            <a:endParaRPr lang="en-US" dirty="0"/>
          </a:p>
          <a:p>
            <a:r>
              <a:rPr lang="en-US" dirty="0"/>
              <a:t>This framing has been reinforced not only by the Prime Minister but also by senior ministers, including in PIB statements linking </a:t>
            </a:r>
            <a:r>
              <a:rPr lang="en-US" b="1" dirty="0"/>
              <a:t>corruption, economic offences, terrorism, arms smuggling and </a:t>
            </a:r>
            <a:r>
              <a:rPr lang="en-US" b="1" dirty="0" err="1"/>
              <a:t>organised</a:t>
            </a:r>
            <a:r>
              <a:rPr lang="en-US" b="1" dirty="0"/>
              <a:t> crime</a:t>
            </a:r>
            <a:r>
              <a:rPr lang="en-US" dirty="0"/>
              <a:t> as interconnected risks.</a:t>
            </a:r>
          </a:p>
          <a:p>
            <a:endParaRPr lang="en-US" i="1" dirty="0"/>
          </a:p>
          <a:p>
            <a:r>
              <a:rPr lang="en-US" i="1" dirty="0"/>
              <a:t>“From India’s perspective, zero tolerance is therefore not symbolic — it is structural.”</a:t>
            </a:r>
            <a:endParaRPr lang="en-US" dirty="0"/>
          </a:p>
          <a:p>
            <a:endParaRPr lang="en-US" dirty="0"/>
          </a:p>
          <a:p>
            <a:r>
              <a:rPr lang="en-US" dirty="0"/>
              <a:t>It is reflected in:</a:t>
            </a:r>
          </a:p>
          <a:p>
            <a:pPr marL="171450" indent="-171450">
              <a:buFont typeface="Arial" panose="020B0604020202020204" pitchFamily="34" charset="0"/>
              <a:buChar char="•"/>
            </a:pPr>
            <a:r>
              <a:rPr lang="en-US" dirty="0"/>
              <a:t>technology-enabled governance,</a:t>
            </a:r>
          </a:p>
          <a:p>
            <a:pPr marL="171450" indent="-171450">
              <a:buFont typeface="Arial" panose="020B0604020202020204" pitchFamily="34" charset="0"/>
              <a:buChar char="•"/>
            </a:pPr>
            <a:r>
              <a:rPr lang="en-US" dirty="0"/>
              <a:t>strengthened enforcement and asset recovery,</a:t>
            </a:r>
          </a:p>
          <a:p>
            <a:pPr marL="171450" indent="-171450">
              <a:buFont typeface="Arial" panose="020B0604020202020204" pitchFamily="34" charset="0"/>
              <a:buChar char="•"/>
            </a:pPr>
            <a:r>
              <a:rPr lang="en-US" dirty="0"/>
              <a:t>reduced human discretion,</a:t>
            </a:r>
          </a:p>
          <a:p>
            <a:pPr marL="171450" indent="-171450">
              <a:buFont typeface="Arial" panose="020B0604020202020204" pitchFamily="34" charset="0"/>
              <a:buChar char="•"/>
            </a:pPr>
            <a:r>
              <a:rPr lang="en-US" dirty="0"/>
              <a:t>and clear accountability mechanisms.</a:t>
            </a:r>
          </a:p>
          <a:p>
            <a:endParaRPr lang="en-US" dirty="0"/>
          </a:p>
          <a:p>
            <a:r>
              <a:rPr lang="en-US" dirty="0"/>
              <a:t>For the maritime sector, this means that </a:t>
            </a:r>
            <a:r>
              <a:rPr lang="en-US" b="1" dirty="0"/>
              <a:t>anti-corruption measures are directly aligned with national security, trade integrity and India’s global credibility as a responsible maritime nation</a:t>
            </a:r>
            <a:r>
              <a:rPr lang="en-US" dirty="0"/>
              <a:t>.</a:t>
            </a:r>
          </a:p>
          <a:p>
            <a:endParaRPr lang="en-US" i="1" dirty="0"/>
          </a:p>
          <a:p>
            <a:r>
              <a:rPr lang="en-US" i="1" dirty="0"/>
              <a:t>“The message is unambiguous: corruption is not an isolated governance issue — it is a direct risk to safety, security and sovereignty.”</a:t>
            </a:r>
            <a:endParaRPr lang="en-US" dirty="0"/>
          </a:p>
          <a:p>
            <a:endParaRPr lang="en-IN" dirty="0"/>
          </a:p>
        </p:txBody>
      </p:sp>
      <p:sp>
        <p:nvSpPr>
          <p:cNvPr id="4" name="Slide Number Placeholder 3">
            <a:extLst>
              <a:ext uri="{FF2B5EF4-FFF2-40B4-BE49-F238E27FC236}">
                <a16:creationId xmlns:a16="http://schemas.microsoft.com/office/drawing/2014/main" id="{3209D656-8CFA-DCDB-CC8E-A4A45DC1F3C5}"/>
              </a:ext>
            </a:extLst>
          </p:cNvPr>
          <p:cNvSpPr>
            <a:spLocks noGrp="1"/>
          </p:cNvSpPr>
          <p:nvPr>
            <p:ph type="sldNum" sz="quarter" idx="5"/>
          </p:nvPr>
        </p:nvSpPr>
        <p:spPr/>
        <p:txBody>
          <a:bodyPr/>
          <a:lstStyle/>
          <a:p>
            <a:fld id="{2D86621D-633C-4E4D-B9D4-4D9F3157AE29}" type="slidenum">
              <a:rPr lang="en-IN" smtClean="0"/>
              <a:t>21</a:t>
            </a:fld>
            <a:endParaRPr lang="en-IN"/>
          </a:p>
        </p:txBody>
      </p:sp>
    </p:spTree>
    <p:extLst>
      <p:ext uri="{BB962C8B-B14F-4D97-AF65-F5344CB8AC3E}">
        <p14:creationId xmlns:p14="http://schemas.microsoft.com/office/powerpoint/2010/main" val="25563001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A47AF3-3064-727B-6A73-7584962B6B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B3CBDA-57BF-35C0-22D3-96C8336C79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7DA0F4-E747-A73C-C99C-0732F61DBB9B}"/>
              </a:ext>
            </a:extLst>
          </p:cNvPr>
          <p:cNvSpPr>
            <a:spLocks noGrp="1"/>
          </p:cNvSpPr>
          <p:nvPr>
            <p:ph type="body" idx="1"/>
          </p:nvPr>
        </p:nvSpPr>
        <p:spPr/>
        <p:txBody>
          <a:bodyPr/>
          <a:lstStyle/>
          <a:p>
            <a:pPr algn="ctr"/>
            <a:r>
              <a:rPr lang="en-US" b="1" dirty="0"/>
              <a:t>Strengthening Maritime Integrity: The Way Forward</a:t>
            </a:r>
          </a:p>
          <a:p>
            <a:endParaRPr lang="en-US" b="1" dirty="0"/>
          </a:p>
          <a:p>
            <a:r>
              <a:rPr lang="en-US" dirty="0"/>
              <a:t>“This slide brings together the key actions required to address maritime corruption in a comprehensive and sustainable manner. The emphasis is not on isolated enforcement, but on strengthening systems, people and accountability across the maritime ecosystem.”</a:t>
            </a:r>
          </a:p>
          <a:p>
            <a:br>
              <a:rPr lang="en-US" dirty="0"/>
            </a:br>
            <a:endParaRPr lang="en-US" dirty="0"/>
          </a:p>
          <a:p>
            <a:r>
              <a:rPr lang="en-US" b="1" dirty="0"/>
              <a:t>Systemic &amp; Institutional Measures</a:t>
            </a:r>
          </a:p>
          <a:p>
            <a:r>
              <a:rPr lang="en-US" dirty="0"/>
              <a:t>At the core of integrity reform is reducing discretion. Wherever manual processes, ambiguity and delays exist, the risk of corruption increases. Our focus therefore is on </a:t>
            </a:r>
            <a:r>
              <a:rPr lang="en-US" dirty="0" err="1"/>
              <a:t>digitalisation</a:t>
            </a:r>
            <a:r>
              <a:rPr lang="en-US" dirty="0"/>
              <a:t> and SOP-driven processes, particularly in inspections, documentation, clearances and customs interfaces.</a:t>
            </a:r>
          </a:p>
          <a:p>
            <a:endParaRPr lang="en-US" dirty="0"/>
          </a:p>
          <a:p>
            <a:r>
              <a:rPr lang="en-US" dirty="0"/>
              <a:t>Automation and </a:t>
            </a:r>
            <a:r>
              <a:rPr lang="en-US" dirty="0" err="1"/>
              <a:t>standardisation</a:t>
            </a:r>
            <a:r>
              <a:rPr lang="en-US" dirty="0"/>
              <a:t> help ensure that enforcement is rule-based, consistent and transparent, rather than personality-driven. Alongside this, strong oversight mechanisms, audits and inspector rotation are essential to prevent collusion and maintain credibility.</a:t>
            </a:r>
          </a:p>
          <a:p>
            <a:r>
              <a:rPr lang="en-US" dirty="0"/>
              <a:t>Data and incident reporting play a critical role here. When analyzed properly, they help us identify systemic risk patterns and enable targeted reforms rather than ad-hoc reactions.</a:t>
            </a:r>
          </a:p>
          <a:p>
            <a:br>
              <a:rPr lang="en-US" dirty="0"/>
            </a:br>
            <a:endParaRPr lang="en-US" dirty="0"/>
          </a:p>
          <a:p>
            <a:r>
              <a:rPr lang="en-US" b="1" dirty="0"/>
              <a:t>People, Training &amp; Culture</a:t>
            </a:r>
          </a:p>
          <a:p>
            <a:r>
              <a:rPr lang="en-US" dirty="0"/>
              <a:t>Integrity systems will not succeed unless they are supported by people and culture. Building a zero-tolerance culture across ports, ships and companies is therefore fundamental.</a:t>
            </a:r>
          </a:p>
          <a:p>
            <a:endParaRPr lang="en-US" dirty="0"/>
          </a:p>
          <a:p>
            <a:r>
              <a:rPr lang="en-US" dirty="0"/>
              <a:t>Training is not limited to compliance awareness. It is about equipping seafarers, inspectors and port stakeholders with clarity on ethical conduct, rights, responsibilities and escalation mechanisms.</a:t>
            </a:r>
          </a:p>
          <a:p>
            <a:endParaRPr lang="en-US" dirty="0"/>
          </a:p>
          <a:p>
            <a:r>
              <a:rPr lang="en-US" dirty="0"/>
              <a:t>Seafarers, in particular, often face pressure at the front line. Empowering them with confidence, awareness and safe escalation pathways is as much a welfare issue as it is a governance issue.</a:t>
            </a:r>
          </a:p>
          <a:p>
            <a:endParaRPr lang="en-US" dirty="0"/>
          </a:p>
          <a:p>
            <a:r>
              <a:rPr lang="en-US" dirty="0"/>
              <a:t>Finally, sustained change requires leadership commitment — political and administrative — to ensure that integrity reforms are consistently supported over time.</a:t>
            </a:r>
          </a:p>
          <a:p>
            <a:br>
              <a:rPr lang="en-US" dirty="0"/>
            </a:br>
            <a:endParaRPr lang="en-US" dirty="0"/>
          </a:p>
          <a:p>
            <a:r>
              <a:rPr lang="en-US" b="1" dirty="0"/>
              <a:t>Collaboration, Technology &amp; Accountability</a:t>
            </a:r>
          </a:p>
          <a:p>
            <a:r>
              <a:rPr lang="en-US" dirty="0"/>
              <a:t>Maritime corruption cannot be addressed by any single actor. Collective action involving government, industry and seafarers is essential to address shared risks.</a:t>
            </a:r>
          </a:p>
          <a:p>
            <a:endParaRPr lang="en-US" dirty="0"/>
          </a:p>
          <a:p>
            <a:r>
              <a:rPr lang="en-US" dirty="0"/>
              <a:t>Safe and confidential reporting mechanisms, along with whistleblower protection, are critical to ensure that concerns are raised without fear of retaliation.</a:t>
            </a:r>
          </a:p>
          <a:p>
            <a:endParaRPr lang="en-US" dirty="0"/>
          </a:p>
          <a:p>
            <a:r>
              <a:rPr lang="en-US" dirty="0"/>
              <a:t>Technology is a strong enabler — digital platforms, automation and remote monitoring reduce human discretion and improve traceability. Transparency tools allow processes and interactions to be tracked, reviewed and audited.</a:t>
            </a:r>
          </a:p>
          <a:p>
            <a:endParaRPr lang="en-US" dirty="0"/>
          </a:p>
          <a:p>
            <a:r>
              <a:rPr lang="en-US" dirty="0"/>
              <a:t>Alignment with international standards and best practices ensures that our approach remains credible, interoperable and globally trusted.</a:t>
            </a:r>
          </a:p>
          <a:p>
            <a:br>
              <a:rPr lang="en-US" dirty="0"/>
            </a:br>
            <a:endParaRPr lang="en-US" dirty="0"/>
          </a:p>
          <a:p>
            <a:r>
              <a:rPr lang="en-US" b="1" dirty="0"/>
              <a:t>Closing </a:t>
            </a:r>
          </a:p>
          <a:p>
            <a:r>
              <a:rPr lang="en-US" dirty="0"/>
              <a:t>Ultimately, maritime integrity is strengthened not through one-time actions, but through robust systems, empowered people and sustained collaboration.</a:t>
            </a:r>
          </a:p>
          <a:p>
            <a:endParaRPr lang="en-IN" dirty="0"/>
          </a:p>
        </p:txBody>
      </p:sp>
      <p:sp>
        <p:nvSpPr>
          <p:cNvPr id="4" name="Slide Number Placeholder 3">
            <a:extLst>
              <a:ext uri="{FF2B5EF4-FFF2-40B4-BE49-F238E27FC236}">
                <a16:creationId xmlns:a16="http://schemas.microsoft.com/office/drawing/2014/main" id="{90CBAC4F-DBE1-6357-C1CA-B5B72D4927A6}"/>
              </a:ext>
            </a:extLst>
          </p:cNvPr>
          <p:cNvSpPr>
            <a:spLocks noGrp="1"/>
          </p:cNvSpPr>
          <p:nvPr>
            <p:ph type="sldNum" sz="quarter" idx="5"/>
          </p:nvPr>
        </p:nvSpPr>
        <p:spPr/>
        <p:txBody>
          <a:bodyPr/>
          <a:lstStyle/>
          <a:p>
            <a:fld id="{2D86621D-633C-4E4D-B9D4-4D9F3157AE29}" type="slidenum">
              <a:rPr lang="en-IN" smtClean="0"/>
              <a:t>22</a:t>
            </a:fld>
            <a:endParaRPr lang="en-IN"/>
          </a:p>
        </p:txBody>
      </p:sp>
    </p:spTree>
    <p:extLst>
      <p:ext uri="{BB962C8B-B14F-4D97-AF65-F5344CB8AC3E}">
        <p14:creationId xmlns:p14="http://schemas.microsoft.com/office/powerpoint/2010/main" val="7921571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2D86621D-633C-4E4D-B9D4-4D9F3157AE29}" type="slidenum">
              <a:rPr lang="en-IN" smtClean="0"/>
              <a:t>23</a:t>
            </a:fld>
            <a:endParaRPr lang="en-IN"/>
          </a:p>
        </p:txBody>
      </p:sp>
    </p:spTree>
    <p:extLst>
      <p:ext uri="{BB962C8B-B14F-4D97-AF65-F5344CB8AC3E}">
        <p14:creationId xmlns:p14="http://schemas.microsoft.com/office/powerpoint/2010/main" val="4141809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04838"/>
            <a:ext cx="5486400" cy="3086100"/>
          </a:xfrm>
        </p:spPr>
      </p:sp>
      <p:sp>
        <p:nvSpPr>
          <p:cNvPr id="3" name="Notes Placeholder 2"/>
          <p:cNvSpPr>
            <a:spLocks noGrp="1"/>
          </p:cNvSpPr>
          <p:nvPr>
            <p:ph type="body" idx="1"/>
          </p:nvPr>
        </p:nvSpPr>
        <p:spPr>
          <a:xfrm>
            <a:off x="685800" y="3943349"/>
            <a:ext cx="5486400" cy="4904089"/>
          </a:xfrm>
        </p:spPr>
        <p:txBody>
          <a:bodyPr/>
          <a:lstStyle/>
          <a:p>
            <a:pPr algn="ctr"/>
            <a:r>
              <a:rPr lang="en-US" b="1" dirty="0"/>
              <a:t>Mercantile Marine Departments</a:t>
            </a:r>
          </a:p>
          <a:p>
            <a:pPr algn="ctr"/>
            <a:endParaRPr lang="en-US" b="1" dirty="0"/>
          </a:p>
          <a:p>
            <a:r>
              <a:rPr lang="en-US" i="1" dirty="0"/>
              <a:t>“This map illustrates the national footprint of the Directorate General of Shipping through its network of Mercantile Marine Departments, or MMDs.”</a:t>
            </a:r>
            <a:endParaRPr lang="en-US" dirty="0"/>
          </a:p>
          <a:p>
            <a:endParaRPr lang="en-US" dirty="0"/>
          </a:p>
          <a:p>
            <a:r>
              <a:rPr lang="en-US" dirty="0"/>
              <a:t>The Directorate operates through </a:t>
            </a:r>
            <a:r>
              <a:rPr lang="en-US" b="1" dirty="0"/>
              <a:t>14 Mercantile Marine Departments</a:t>
            </a:r>
            <a:r>
              <a:rPr lang="en-US" dirty="0"/>
              <a:t> strategically located along India’s vast coastline and inland regions. These offices act as the </a:t>
            </a:r>
            <a:r>
              <a:rPr lang="en-US" b="1" dirty="0"/>
              <a:t>operational arms</a:t>
            </a:r>
            <a:r>
              <a:rPr lang="en-US" dirty="0"/>
              <a:t> of the Directorate, ensuring that all statutory functions related to </a:t>
            </a:r>
            <a:r>
              <a:rPr lang="en-US" b="1" dirty="0"/>
              <a:t>safety, certification, inspection, training, and compliance</a:t>
            </a:r>
            <a:r>
              <a:rPr lang="en-US" dirty="0"/>
              <a:t> are executed efficiently and uniformly across the country.</a:t>
            </a:r>
          </a:p>
          <a:p>
            <a:endParaRPr lang="en-US" dirty="0"/>
          </a:p>
          <a:p>
            <a:r>
              <a:rPr lang="en-US" dirty="0"/>
              <a:t>From </a:t>
            </a:r>
            <a:r>
              <a:rPr lang="en-US" b="1" dirty="0"/>
              <a:t>Kandla and Jamnagar in the west</a:t>
            </a:r>
            <a:r>
              <a:rPr lang="en-US" dirty="0"/>
              <a:t>, to </a:t>
            </a:r>
            <a:r>
              <a:rPr lang="en-US" b="1" dirty="0"/>
              <a:t>Kolkata, Haldia, and Paradip in the east</a:t>
            </a:r>
            <a:r>
              <a:rPr lang="en-US" dirty="0"/>
              <a:t>, and from </a:t>
            </a:r>
            <a:r>
              <a:rPr lang="en-US" b="1" dirty="0"/>
              <a:t>Tuticorin and Kochi in the south</a:t>
            </a:r>
            <a:r>
              <a:rPr lang="en-US" dirty="0"/>
              <a:t> to </a:t>
            </a:r>
            <a:r>
              <a:rPr lang="en-US" b="1" dirty="0"/>
              <a:t>Noida in the north</a:t>
            </a:r>
            <a:r>
              <a:rPr lang="en-US" dirty="0"/>
              <a:t>, each MMD serves as a crucial link in India’s maritime administration framework. The presence of an MMD in the </a:t>
            </a:r>
            <a:r>
              <a:rPr lang="en-US" b="1" dirty="0"/>
              <a:t>Andaman and Nicobar Islands</a:t>
            </a:r>
            <a:r>
              <a:rPr lang="en-US" dirty="0"/>
              <a:t> also ensures regulatory coverage of India’s strategic island territories.</a:t>
            </a:r>
          </a:p>
          <a:p>
            <a:r>
              <a:rPr lang="en-US" dirty="0"/>
              <a:t>Each of these departments is headed by a </a:t>
            </a:r>
            <a:r>
              <a:rPr lang="en-US" b="1" dirty="0"/>
              <a:t>Principal Officer</a:t>
            </a:r>
            <a:r>
              <a:rPr lang="en-US" dirty="0"/>
              <a:t>, supported by technical and administrative staff from diverse disciplines—engineering, nautical, and naval architecture—working in close coordination with the Directorate in Mumbai.</a:t>
            </a:r>
          </a:p>
          <a:p>
            <a:endParaRPr lang="en-US" dirty="0"/>
          </a:p>
          <a:p>
            <a:r>
              <a:rPr lang="en-US" dirty="0"/>
              <a:t>Their role is not merely administrative but also regulatory and service-oriented. They conduct </a:t>
            </a:r>
            <a:r>
              <a:rPr lang="en-US" b="1" dirty="0"/>
              <a:t>surveys of Indian and foreign ships</a:t>
            </a:r>
            <a:r>
              <a:rPr lang="en-US" dirty="0"/>
              <a:t>, issue </a:t>
            </a:r>
            <a:r>
              <a:rPr lang="en-US" b="1" dirty="0"/>
              <a:t>certificates of competency to seafarers</a:t>
            </a:r>
            <a:r>
              <a:rPr lang="en-US" dirty="0"/>
              <a:t>, carry out </a:t>
            </a:r>
            <a:r>
              <a:rPr lang="en-US" b="1" dirty="0"/>
              <a:t>port State and flag State inspections</a:t>
            </a:r>
            <a:r>
              <a:rPr lang="en-US" dirty="0"/>
              <a:t>, and ensure the </a:t>
            </a:r>
            <a:r>
              <a:rPr lang="en-US" b="1" dirty="0"/>
              <a:t>implementation of international maritime conventions</a:t>
            </a:r>
            <a:r>
              <a:rPr lang="en-US" dirty="0"/>
              <a:t> such as SOLAS, MARPOL, and STCW at the regional level.</a:t>
            </a:r>
          </a:p>
          <a:p>
            <a:endParaRPr lang="en-US" dirty="0"/>
          </a:p>
          <a:p>
            <a:r>
              <a:rPr lang="en-US" dirty="0"/>
              <a:t>Together, this network ensures </a:t>
            </a:r>
            <a:r>
              <a:rPr lang="en-US" b="1" dirty="0"/>
              <a:t>nationwide maritime governance</a:t>
            </a:r>
            <a:r>
              <a:rPr lang="en-US" dirty="0"/>
              <a:t>, providing accessibility and uniformity in the enforcement of shipping laws and safety standards, irrespective of where a vessel or seafarer is located in India.</a:t>
            </a:r>
          </a:p>
          <a:p>
            <a:endParaRPr lang="en-US" i="1" dirty="0"/>
          </a:p>
          <a:p>
            <a:r>
              <a:rPr lang="en-US" i="1" dirty="0"/>
              <a:t>“In short, these MMDs form the backbone of our field operations — ensuring that every port and coastal state in India remains connected to the Directorate’s regulatory framework, and that the standards we uphold internationally are implemented locally with equal </a:t>
            </a:r>
            <a:r>
              <a:rPr lang="en-US" i="1" dirty="0" err="1"/>
              <a:t>rigour</a:t>
            </a:r>
            <a:r>
              <a:rPr lang="en-US" i="1" dirty="0"/>
              <a:t>.”</a:t>
            </a:r>
            <a:endParaRPr lang="en-US" dirty="0"/>
          </a:p>
          <a:p>
            <a:endParaRPr lang="en-IN" dirty="0"/>
          </a:p>
        </p:txBody>
      </p:sp>
    </p:spTree>
    <p:extLst>
      <p:ext uri="{BB962C8B-B14F-4D97-AF65-F5344CB8AC3E}">
        <p14:creationId xmlns:p14="http://schemas.microsoft.com/office/powerpoint/2010/main" val="2912303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1A49DE-A0F1-0AA3-BF63-7B9BA2C208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D1190A-C084-CDF9-BA78-F3412FA41F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B9B8BE-42EE-CDC5-9EFC-1969A66ECF81}"/>
              </a:ext>
            </a:extLst>
          </p:cNvPr>
          <p:cNvSpPr>
            <a:spLocks noGrp="1"/>
          </p:cNvSpPr>
          <p:nvPr>
            <p:ph type="body" idx="1"/>
          </p:nvPr>
        </p:nvSpPr>
        <p:spPr/>
        <p:txBody>
          <a:bodyPr/>
          <a:lstStyle/>
          <a:p>
            <a:pPr algn="ctr"/>
            <a:r>
              <a:rPr lang="en-US" b="1" dirty="0"/>
              <a:t>Context &amp; National Imperative</a:t>
            </a:r>
          </a:p>
          <a:p>
            <a:endParaRPr lang="en-US" b="1" dirty="0"/>
          </a:p>
          <a:p>
            <a:r>
              <a:rPr lang="en-US" i="1" dirty="0"/>
              <a:t>“Before we discuss solutions, it is important to </a:t>
            </a:r>
            <a:r>
              <a:rPr lang="en-US" i="1" dirty="0" err="1"/>
              <a:t>recognise</a:t>
            </a:r>
            <a:r>
              <a:rPr lang="en-US" i="1" dirty="0"/>
              <a:t> why this issue matters at a national level.”</a:t>
            </a:r>
            <a:endParaRPr lang="en-US" dirty="0"/>
          </a:p>
          <a:p>
            <a:endParaRPr lang="en-US" dirty="0"/>
          </a:p>
          <a:p>
            <a:r>
              <a:rPr lang="en-US" dirty="0"/>
              <a:t>Maritime corruption is </a:t>
            </a:r>
            <a:r>
              <a:rPr lang="en-US" b="1" dirty="0"/>
              <a:t>not an isolated procedural problem</a:t>
            </a:r>
            <a:r>
              <a:rPr lang="en-US" dirty="0"/>
              <a:t>.</a:t>
            </a:r>
            <a:br>
              <a:rPr lang="en-US" dirty="0"/>
            </a:br>
            <a:r>
              <a:rPr lang="en-US" dirty="0"/>
              <a:t>It has </a:t>
            </a:r>
            <a:r>
              <a:rPr lang="en-US" b="1" dirty="0"/>
              <a:t>direct and far-reaching consequences</a:t>
            </a:r>
            <a:r>
              <a:rPr lang="en-US" dirty="0"/>
              <a:t> for maritime safety, the welfare and dignity of seafarers, and the overall efficiency of global trade.</a:t>
            </a:r>
          </a:p>
          <a:p>
            <a:endParaRPr lang="en-US" dirty="0"/>
          </a:p>
          <a:p>
            <a:r>
              <a:rPr lang="en-US" dirty="0"/>
              <a:t>Ports occupy a </a:t>
            </a:r>
            <a:r>
              <a:rPr lang="en-US" b="1" dirty="0"/>
              <a:t>strategic position</a:t>
            </a:r>
            <a:r>
              <a:rPr lang="en-US" dirty="0"/>
              <a:t> in the maritime ecosystem.</a:t>
            </a:r>
            <a:br>
              <a:rPr lang="en-US" dirty="0"/>
            </a:br>
            <a:r>
              <a:rPr lang="en-US" dirty="0"/>
              <a:t>They represent the </a:t>
            </a:r>
            <a:r>
              <a:rPr lang="en-US" b="1" dirty="0"/>
              <a:t>first and last point of contact between ships and the State</a:t>
            </a:r>
            <a:r>
              <a:rPr lang="en-US" dirty="0"/>
              <a:t>. Every interaction at a port — whether related to entry, inspection, documentation or exit — shapes how India is perceived as a maritime nation.</a:t>
            </a:r>
          </a:p>
          <a:p>
            <a:endParaRPr lang="en-US" dirty="0"/>
          </a:p>
          <a:p>
            <a:r>
              <a:rPr lang="en-US" dirty="0"/>
              <a:t>When integrity at ports is compromised, the impact is </a:t>
            </a:r>
            <a:r>
              <a:rPr lang="en-US" b="1" dirty="0"/>
              <a:t>systemic</a:t>
            </a:r>
            <a:r>
              <a:rPr lang="en-US" dirty="0"/>
              <a:t>.</a:t>
            </a:r>
            <a:br>
              <a:rPr lang="en-US" dirty="0"/>
            </a:br>
            <a:r>
              <a:rPr lang="en-US" dirty="0"/>
              <a:t>It affects not only one vessel or one operator, but </a:t>
            </a:r>
            <a:r>
              <a:rPr lang="en-US" b="1" dirty="0"/>
              <a:t>entire supply chains</a:t>
            </a:r>
            <a:r>
              <a:rPr lang="en-US" dirty="0"/>
              <a:t>, logistics costs, and confidence in regulatory predictability.</a:t>
            </a:r>
          </a:p>
          <a:p>
            <a:endParaRPr lang="en-US" dirty="0"/>
          </a:p>
          <a:p>
            <a:r>
              <a:rPr lang="en-US" dirty="0"/>
              <a:t>This is why integrity in port operations must be seen as a </a:t>
            </a:r>
            <a:r>
              <a:rPr lang="en-US" b="1" dirty="0"/>
              <a:t>national imperative</a:t>
            </a:r>
            <a:r>
              <a:rPr lang="en-US" dirty="0"/>
              <a:t>.</a:t>
            </a:r>
            <a:br>
              <a:rPr lang="en-US" dirty="0"/>
            </a:br>
            <a:r>
              <a:rPr lang="en-US" dirty="0"/>
              <a:t>Transparent, rule-based and predictable port processes are fundamental to:</a:t>
            </a:r>
          </a:p>
          <a:p>
            <a:pPr marL="171450" indent="-171450">
              <a:buFont typeface="Arial" panose="020B0604020202020204" pitchFamily="34" charset="0"/>
              <a:buChar char="•"/>
            </a:pPr>
            <a:r>
              <a:rPr lang="en-US" dirty="0"/>
              <a:t>improving </a:t>
            </a:r>
            <a:r>
              <a:rPr lang="en-US" b="1" dirty="0"/>
              <a:t>Ease of Doing Business</a:t>
            </a:r>
            <a:r>
              <a:rPr lang="en-US" dirty="0"/>
              <a:t>,</a:t>
            </a:r>
          </a:p>
          <a:p>
            <a:pPr marL="171450" indent="-171450">
              <a:buFont typeface="Arial" panose="020B0604020202020204" pitchFamily="34" charset="0"/>
              <a:buChar char="•"/>
            </a:pPr>
            <a:r>
              <a:rPr lang="en-US" dirty="0"/>
              <a:t>reducing </a:t>
            </a:r>
            <a:r>
              <a:rPr lang="en-US" b="1" dirty="0"/>
              <a:t>logistics and transaction costs</a:t>
            </a:r>
            <a:r>
              <a:rPr lang="en-US" dirty="0"/>
              <a:t>, and</a:t>
            </a:r>
          </a:p>
          <a:p>
            <a:pPr marL="171450" indent="-171450">
              <a:buFont typeface="Arial" panose="020B0604020202020204" pitchFamily="34" charset="0"/>
              <a:buChar char="•"/>
            </a:pPr>
            <a:r>
              <a:rPr lang="en-US" dirty="0"/>
              <a:t>strengthening </a:t>
            </a:r>
            <a:r>
              <a:rPr lang="en-US" b="1" dirty="0"/>
              <a:t>India’s credibility as a trusted and responsible maritime nation</a:t>
            </a:r>
            <a:r>
              <a:rPr lang="en-US" dirty="0"/>
              <a:t>.</a:t>
            </a:r>
          </a:p>
          <a:p>
            <a:endParaRPr lang="en-US" i="1" dirty="0"/>
          </a:p>
          <a:p>
            <a:r>
              <a:rPr lang="en-US" i="1" dirty="0"/>
              <a:t>“Integrity at ports is therefore not optional. It is central to India’s maritime growth story.”</a:t>
            </a:r>
            <a:endParaRPr lang="en-US" dirty="0"/>
          </a:p>
          <a:p>
            <a:endParaRPr lang="en-IN" dirty="0"/>
          </a:p>
          <a:p>
            <a:endParaRPr lang="en-IN" dirty="0"/>
          </a:p>
          <a:p>
            <a:endParaRPr lang="en-IN" dirty="0"/>
          </a:p>
          <a:p>
            <a:r>
              <a:rPr lang="en-US" b="1" dirty="0"/>
              <a:t>Why ports are uniquely sensitive to corruption</a:t>
            </a:r>
          </a:p>
          <a:p>
            <a:pPr marL="171450" indent="-171450">
              <a:buFont typeface="Arial" panose="020B0604020202020204" pitchFamily="34" charset="0"/>
              <a:buChar char="•"/>
            </a:pPr>
            <a:r>
              <a:rPr lang="en-US" dirty="0"/>
              <a:t>Ports involve </a:t>
            </a:r>
            <a:r>
              <a:rPr lang="en-US" b="1" dirty="0"/>
              <a:t>multiple agencies</a:t>
            </a:r>
            <a:r>
              <a:rPr lang="en-US" dirty="0"/>
              <a:t>, high discretion and time-sensitive operations</a:t>
            </a:r>
          </a:p>
          <a:p>
            <a:pPr marL="171450" indent="-171450">
              <a:buFont typeface="Arial" panose="020B0604020202020204" pitchFamily="34" charset="0"/>
              <a:buChar char="•"/>
            </a:pPr>
            <a:r>
              <a:rPr lang="en-US" dirty="0"/>
              <a:t>Even small delays have </a:t>
            </a:r>
            <a:r>
              <a:rPr lang="en-US" b="1" dirty="0"/>
              <a:t>disproportionate economic impact</a:t>
            </a:r>
            <a:endParaRPr lang="en-US" dirty="0"/>
          </a:p>
          <a:p>
            <a:pPr marL="171450" indent="-171450">
              <a:buFont typeface="Arial" panose="020B0604020202020204" pitchFamily="34" charset="0"/>
              <a:buChar char="•"/>
            </a:pPr>
            <a:r>
              <a:rPr lang="en-US" dirty="0"/>
              <a:t>Ships are mobile and time-bound — coercive practices thrive under pressure</a:t>
            </a:r>
          </a:p>
          <a:p>
            <a:endParaRPr lang="en-US" b="1" dirty="0"/>
          </a:p>
          <a:p>
            <a:r>
              <a:rPr lang="en-US" b="1" dirty="0"/>
              <a:t>Link to national priorities</a:t>
            </a:r>
          </a:p>
          <a:p>
            <a:pPr marL="171450" indent="-171450">
              <a:buFont typeface="Arial" panose="020B0604020202020204" pitchFamily="34" charset="0"/>
              <a:buChar char="•"/>
            </a:pPr>
            <a:r>
              <a:rPr lang="en-US" b="1" dirty="0"/>
              <a:t>Ease of Doing Business:</a:t>
            </a:r>
            <a:r>
              <a:rPr lang="en-US" dirty="0"/>
              <a:t> Predictable port processes reduce uncertainty and informal costs</a:t>
            </a:r>
          </a:p>
          <a:p>
            <a:pPr marL="171450" indent="-171450">
              <a:buFont typeface="Arial" panose="020B0604020202020204" pitchFamily="34" charset="0"/>
              <a:buChar char="•"/>
            </a:pPr>
            <a:r>
              <a:rPr lang="en-US" b="1" dirty="0"/>
              <a:t>Logistics cost reduction:</a:t>
            </a:r>
            <a:r>
              <a:rPr lang="en-US" dirty="0"/>
              <a:t> Corruption adds hidden costs that inflate freight and insurance</a:t>
            </a:r>
          </a:p>
          <a:p>
            <a:pPr marL="171450" indent="-171450">
              <a:buFont typeface="Arial" panose="020B0604020202020204" pitchFamily="34" charset="0"/>
              <a:buChar char="•"/>
            </a:pPr>
            <a:r>
              <a:rPr lang="en-US" b="1" dirty="0"/>
              <a:t>Global credibility:</a:t>
            </a:r>
            <a:r>
              <a:rPr lang="en-US" dirty="0"/>
              <a:t> Flag, port and regulatory reputation directly influence trade choices</a:t>
            </a:r>
          </a:p>
          <a:p>
            <a:endParaRPr lang="en-US" b="1" dirty="0"/>
          </a:p>
          <a:p>
            <a:r>
              <a:rPr lang="en-US" b="1" dirty="0"/>
              <a:t>Strategic framing</a:t>
            </a:r>
          </a:p>
          <a:p>
            <a:pPr marL="171450" indent="-171450">
              <a:buFont typeface="Arial" panose="020B0604020202020204" pitchFamily="34" charset="0"/>
              <a:buChar char="•"/>
            </a:pPr>
            <a:r>
              <a:rPr lang="en-US" dirty="0"/>
              <a:t>Corruption ≠ moral failure alone</a:t>
            </a:r>
          </a:p>
          <a:p>
            <a:pPr marL="171450" indent="-171450">
              <a:buFont typeface="Arial" panose="020B0604020202020204" pitchFamily="34" charset="0"/>
              <a:buChar char="•"/>
            </a:pPr>
            <a:r>
              <a:rPr lang="en-US" dirty="0"/>
              <a:t>Corruption = </a:t>
            </a:r>
            <a:r>
              <a:rPr lang="en-US" b="1" dirty="0"/>
              <a:t>efficiency loss + safety risk + reputational damage</a:t>
            </a:r>
            <a:endParaRPr lang="en-US" dirty="0"/>
          </a:p>
          <a:p>
            <a:endParaRPr lang="en-IN" dirty="0"/>
          </a:p>
        </p:txBody>
      </p:sp>
      <p:sp>
        <p:nvSpPr>
          <p:cNvPr id="4" name="Slide Number Placeholder 3">
            <a:extLst>
              <a:ext uri="{FF2B5EF4-FFF2-40B4-BE49-F238E27FC236}">
                <a16:creationId xmlns:a16="http://schemas.microsoft.com/office/drawing/2014/main" id="{62036224-FFC4-A877-56CE-A4D1BF9BE202}"/>
              </a:ext>
            </a:extLst>
          </p:cNvPr>
          <p:cNvSpPr>
            <a:spLocks noGrp="1"/>
          </p:cNvSpPr>
          <p:nvPr>
            <p:ph type="sldNum" sz="quarter" idx="5"/>
          </p:nvPr>
        </p:nvSpPr>
        <p:spPr/>
        <p:txBody>
          <a:bodyPr/>
          <a:lstStyle/>
          <a:p>
            <a:fld id="{2D86621D-633C-4E4D-B9D4-4D9F3157AE29}" type="slidenum">
              <a:rPr lang="en-IN" smtClean="0"/>
              <a:t>4</a:t>
            </a:fld>
            <a:endParaRPr lang="en-IN"/>
          </a:p>
        </p:txBody>
      </p:sp>
    </p:spTree>
    <p:extLst>
      <p:ext uri="{BB962C8B-B14F-4D97-AF65-F5344CB8AC3E}">
        <p14:creationId xmlns:p14="http://schemas.microsoft.com/office/powerpoint/2010/main" val="3098051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AB94AD-5179-DE66-40FD-250196DBA0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0E6867-5FA0-4998-41C9-443565B1CB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C10DEA-4CBC-CBFC-7F8D-A85B71842237}"/>
              </a:ext>
            </a:extLst>
          </p:cNvPr>
          <p:cNvSpPr>
            <a:spLocks noGrp="1"/>
          </p:cNvSpPr>
          <p:nvPr>
            <p:ph type="body" idx="1"/>
          </p:nvPr>
        </p:nvSpPr>
        <p:spPr/>
        <p:txBody>
          <a:bodyPr/>
          <a:lstStyle/>
          <a:p>
            <a:pPr algn="ctr"/>
            <a:r>
              <a:rPr lang="en-US" b="1" dirty="0"/>
              <a:t>MACN: A Strategic Partner</a:t>
            </a:r>
          </a:p>
          <a:p>
            <a:endParaRPr lang="en-US" dirty="0"/>
          </a:p>
          <a:p>
            <a:r>
              <a:rPr lang="en-US" dirty="0"/>
              <a:t>This slide explains why MACN is not just another industry forum, but a strategic partner in addressing maritime corruption.</a:t>
            </a:r>
          </a:p>
          <a:p>
            <a:endParaRPr lang="en-US" dirty="0"/>
          </a:p>
          <a:p>
            <a:r>
              <a:rPr lang="en-US" dirty="0"/>
              <a:t>MACN is a global, industry-led collective action platform that brings together over 220 shipping companies, representing nearly 60 percent of global shipping tonnage. This scale gives credibility to the data, patterns and insights it generates.</a:t>
            </a:r>
          </a:p>
          <a:p>
            <a:endParaRPr lang="en-US" dirty="0"/>
          </a:p>
          <a:p>
            <a:r>
              <a:rPr lang="en-US" dirty="0"/>
              <a:t>Importantly, MACN is </a:t>
            </a:r>
            <a:r>
              <a:rPr lang="en-US" dirty="0" err="1"/>
              <a:t>recognised</a:t>
            </a:r>
            <a:r>
              <a:rPr lang="en-US" dirty="0"/>
              <a:t> and referenced at the International Maritime Organization, which places its work firmly within the global maritime governance ecosystem.</a:t>
            </a:r>
          </a:p>
          <a:p>
            <a:endParaRPr lang="en-US" dirty="0"/>
          </a:p>
          <a:p>
            <a:r>
              <a:rPr lang="en-US" dirty="0"/>
              <a:t>What makes MACN particularly relevant for regulators is its evidence-based approach. It does not work on anecdotes, but on structured incident reporting, trend analysis and practical prevention tools.</a:t>
            </a:r>
          </a:p>
          <a:p>
            <a:endParaRPr lang="en-US" dirty="0"/>
          </a:p>
          <a:p>
            <a:r>
              <a:rPr lang="en-US" dirty="0"/>
              <a:t>For India, MACN offers value in three key ways.</a:t>
            </a:r>
          </a:p>
          <a:p>
            <a:endParaRPr lang="en-US" dirty="0"/>
          </a:p>
          <a:p>
            <a:r>
              <a:rPr lang="en-US" dirty="0"/>
              <a:t>First, it helps identify port-side and ship-shore risk points using real operational data, allowing us to focus reforms where discretion and opacity are highest.</a:t>
            </a:r>
          </a:p>
          <a:p>
            <a:endParaRPr lang="en-US" dirty="0"/>
          </a:p>
          <a:p>
            <a:r>
              <a:rPr lang="en-US" dirty="0"/>
              <a:t>Second, it acts as a neutral and trusted interface between industry and government, enabling issues to be discussed constructively without attribution or confrontation.</a:t>
            </a:r>
          </a:p>
          <a:p>
            <a:endParaRPr lang="en-US" dirty="0"/>
          </a:p>
          <a:p>
            <a:r>
              <a:rPr lang="en-US" dirty="0"/>
              <a:t>Third, MACN’s work complements national regulatory efforts by supporting collaboration, transparency and system-level solutions rather than isolated enforcement actions.</a:t>
            </a:r>
          </a:p>
          <a:p>
            <a:endParaRPr lang="en-US" dirty="0"/>
          </a:p>
          <a:p>
            <a:r>
              <a:rPr lang="en-US" dirty="0"/>
              <a:t>In this sense, engagement with MACN aligns well with India’s broader priorities on transparency, good governance and ease of doing business, while also strengthening safety and trust across the maritime ecosystem.</a:t>
            </a:r>
          </a:p>
          <a:p>
            <a:endParaRPr lang="en-IN" dirty="0"/>
          </a:p>
        </p:txBody>
      </p:sp>
      <p:sp>
        <p:nvSpPr>
          <p:cNvPr id="4" name="Slide Number Placeholder 3">
            <a:extLst>
              <a:ext uri="{FF2B5EF4-FFF2-40B4-BE49-F238E27FC236}">
                <a16:creationId xmlns:a16="http://schemas.microsoft.com/office/drawing/2014/main" id="{8CEC0B53-CA02-9B20-4BCD-93BD7105C9EA}"/>
              </a:ext>
            </a:extLst>
          </p:cNvPr>
          <p:cNvSpPr>
            <a:spLocks noGrp="1"/>
          </p:cNvSpPr>
          <p:nvPr>
            <p:ph type="sldNum" sz="quarter" idx="5"/>
          </p:nvPr>
        </p:nvSpPr>
        <p:spPr/>
        <p:txBody>
          <a:bodyPr/>
          <a:lstStyle/>
          <a:p>
            <a:fld id="{2D86621D-633C-4E4D-B9D4-4D9F3157AE29}" type="slidenum">
              <a:rPr lang="en-IN" smtClean="0"/>
              <a:t>5</a:t>
            </a:fld>
            <a:endParaRPr lang="en-IN"/>
          </a:p>
        </p:txBody>
      </p:sp>
    </p:spTree>
    <p:extLst>
      <p:ext uri="{BB962C8B-B14F-4D97-AF65-F5344CB8AC3E}">
        <p14:creationId xmlns:p14="http://schemas.microsoft.com/office/powerpoint/2010/main" val="9050072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A4F8DC-5922-D3D6-4F57-B2B72EECAA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5E0BDB-2819-7A1A-BA7F-E6C7684BAC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9711C0-9703-DD7C-BF75-3A25F334F113}"/>
              </a:ext>
            </a:extLst>
          </p:cNvPr>
          <p:cNvSpPr>
            <a:spLocks noGrp="1"/>
          </p:cNvSpPr>
          <p:nvPr>
            <p:ph type="body" idx="1"/>
          </p:nvPr>
        </p:nvSpPr>
        <p:spPr/>
        <p:txBody>
          <a:bodyPr/>
          <a:lstStyle/>
          <a:p>
            <a:pPr algn="ctr"/>
            <a:r>
              <a:rPr lang="en-US" b="1" dirty="0"/>
              <a:t>MACN–Government Collaboration in India</a:t>
            </a:r>
          </a:p>
          <a:p>
            <a:pPr algn="ctr"/>
            <a:endParaRPr lang="en-US" b="1" dirty="0"/>
          </a:p>
          <a:p>
            <a:r>
              <a:rPr lang="en-US" dirty="0"/>
              <a:t>This slide outlines how engagement with MACN is structured and why it is relevant in the Indian context.</a:t>
            </a:r>
          </a:p>
          <a:p>
            <a:endParaRPr lang="en-US" dirty="0"/>
          </a:p>
          <a:p>
            <a:r>
              <a:rPr lang="en-US" dirty="0"/>
              <a:t>The purpose of engagement is to address corruption risks across the entire maritime ecosystem—both at ports and on board ships. The intent is to move away from isolated, incident-driven responses and instead focus on systemic prevention. A key consideration throughout is the protection of seafarer welfare, safety and dignity, while maintaining operational integrity and regulatory effectiveness.</a:t>
            </a:r>
          </a:p>
          <a:p>
            <a:endParaRPr lang="en-US" dirty="0"/>
          </a:p>
          <a:p>
            <a:r>
              <a:rPr lang="en-US" dirty="0"/>
              <a:t>In terms of engagement, MACN operates as a neutral, non-attributive platform. This allows evidence-based inputs to be drawn from industry experience and seafarer feedback without naming or targeting individual agencies or officers. The emphasis is on open dialogue, capacity building and alignment with international guidance and best practices rather than fault-finding.</a:t>
            </a:r>
          </a:p>
          <a:p>
            <a:endParaRPr lang="en-US" dirty="0"/>
          </a:p>
          <a:p>
            <a:r>
              <a:rPr lang="en-US" dirty="0"/>
              <a:t>The scope of collaboration spans both port-side and ship-side realities. On the port side, this includes inspections, clearances, documentation and the role of intermediaries. On the ship side, it recognizes the pressures faced by crews, including coercion and informal demands. Training and awareness are therefore essential, along with secure and confidential reporting and escalation mechanisms.</a:t>
            </a:r>
          </a:p>
          <a:p>
            <a:endParaRPr lang="en-US" dirty="0"/>
          </a:p>
          <a:p>
            <a:r>
              <a:rPr lang="en-US" dirty="0"/>
              <a:t>For India, this collaboration adds value by strengthening seafarer protection and confidence, improving consistency and credibility in maritime governance and supporting ease of doing business at Indian ports. Importantly, it reinforces India’s zero-tolerance stance on corruption through structured, cooperative and system-level action.”</a:t>
            </a:r>
          </a:p>
          <a:p>
            <a:endParaRPr lang="en-IN" dirty="0"/>
          </a:p>
        </p:txBody>
      </p:sp>
      <p:sp>
        <p:nvSpPr>
          <p:cNvPr id="4" name="Slide Number Placeholder 3">
            <a:extLst>
              <a:ext uri="{FF2B5EF4-FFF2-40B4-BE49-F238E27FC236}">
                <a16:creationId xmlns:a16="http://schemas.microsoft.com/office/drawing/2014/main" id="{2AD4D402-1153-DD42-181D-DB70D3FBA5E7}"/>
              </a:ext>
            </a:extLst>
          </p:cNvPr>
          <p:cNvSpPr>
            <a:spLocks noGrp="1"/>
          </p:cNvSpPr>
          <p:nvPr>
            <p:ph type="sldNum" sz="quarter" idx="5"/>
          </p:nvPr>
        </p:nvSpPr>
        <p:spPr/>
        <p:txBody>
          <a:bodyPr/>
          <a:lstStyle/>
          <a:p>
            <a:fld id="{2D86621D-633C-4E4D-B9D4-4D9F3157AE29}" type="slidenum">
              <a:rPr lang="en-IN" smtClean="0"/>
              <a:t>6</a:t>
            </a:fld>
            <a:endParaRPr lang="en-IN"/>
          </a:p>
        </p:txBody>
      </p:sp>
    </p:spTree>
    <p:extLst>
      <p:ext uri="{BB962C8B-B14F-4D97-AF65-F5344CB8AC3E}">
        <p14:creationId xmlns:p14="http://schemas.microsoft.com/office/powerpoint/2010/main" val="252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3455C3-773A-A63F-7257-001E03BF1C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A57FD7-9EF4-E1EC-7963-C549384B0D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3A754F-4B45-8E89-6D9F-ADDA57194833}"/>
              </a:ext>
            </a:extLst>
          </p:cNvPr>
          <p:cNvSpPr>
            <a:spLocks noGrp="1"/>
          </p:cNvSpPr>
          <p:nvPr>
            <p:ph type="body" idx="1"/>
          </p:nvPr>
        </p:nvSpPr>
        <p:spPr/>
        <p:txBody>
          <a:bodyPr/>
          <a:lstStyle/>
          <a:p>
            <a:pPr algn="ctr"/>
            <a:r>
              <a:rPr lang="en-US" b="1" dirty="0"/>
              <a:t>MACN : The Three Cs Framework</a:t>
            </a:r>
          </a:p>
          <a:p>
            <a:pPr algn="ctr"/>
            <a:endParaRPr lang="en-US" b="1" dirty="0"/>
          </a:p>
          <a:p>
            <a:r>
              <a:rPr lang="en-US" dirty="0"/>
              <a:t>This slide explains the core framework through which MACN approaches maritime anti-corruption work, referred to as the Three Cs.</a:t>
            </a:r>
          </a:p>
          <a:p>
            <a:endParaRPr lang="en-US" dirty="0"/>
          </a:p>
          <a:p>
            <a:r>
              <a:rPr lang="en-US" dirty="0"/>
              <a:t>The first pillar is </a:t>
            </a:r>
            <a:r>
              <a:rPr lang="en-US" b="1" dirty="0"/>
              <a:t>Capacity Building</a:t>
            </a:r>
            <a:r>
              <a:rPr lang="en-US" dirty="0"/>
              <a:t>. This focuses on strengthening the ability of </a:t>
            </a:r>
            <a:r>
              <a:rPr lang="en-US" dirty="0" err="1"/>
              <a:t>organisations</a:t>
            </a:r>
            <a:r>
              <a:rPr lang="en-US" dirty="0"/>
              <a:t> and individuals to </a:t>
            </a:r>
            <a:r>
              <a:rPr lang="en-US" dirty="0" err="1"/>
              <a:t>recognise</a:t>
            </a:r>
            <a:r>
              <a:rPr lang="en-US" dirty="0"/>
              <a:t> and respond to corruption risks. It includes monitoring threat patterns, </a:t>
            </a:r>
            <a:r>
              <a:rPr lang="en-US" dirty="0" err="1"/>
              <a:t>analysing</a:t>
            </a:r>
            <a:r>
              <a:rPr lang="en-US" dirty="0"/>
              <a:t> incident data and sharing information and awareness tools. For member companies, this also means strengthening internal compliance systems so that responses are structured, consistent and aligned with best practices.</a:t>
            </a:r>
          </a:p>
          <a:p>
            <a:endParaRPr lang="en-US" dirty="0"/>
          </a:p>
          <a:p>
            <a:r>
              <a:rPr lang="en-US" dirty="0"/>
              <a:t>The second pillar is </a:t>
            </a:r>
            <a:r>
              <a:rPr lang="en-US" b="1" dirty="0"/>
              <a:t>Collective Action</a:t>
            </a:r>
            <a:r>
              <a:rPr lang="en-US" dirty="0"/>
              <a:t>. Corruption risks in the maritime sector often sit at shared interfaces—between ports, ships, agents and authorities. Collective action brings governments, port stakeholders and industry together to address these risks jointly. The emphasis is on shared accountability across the maritime value chain and ensuring higher participation and consistency in how issues are addressed on the ground.</a:t>
            </a:r>
          </a:p>
          <a:p>
            <a:endParaRPr lang="en-US" dirty="0"/>
          </a:p>
          <a:p>
            <a:r>
              <a:rPr lang="en-US" dirty="0"/>
              <a:t>The third pillar is </a:t>
            </a:r>
            <a:r>
              <a:rPr lang="en-US" b="1" dirty="0"/>
              <a:t>Culture of Integrity</a:t>
            </a:r>
            <a:r>
              <a:rPr lang="en-US" dirty="0"/>
              <a:t>. This focuses on long-term </a:t>
            </a:r>
            <a:r>
              <a:rPr lang="en-US" dirty="0" err="1"/>
              <a:t>behavioural</a:t>
            </a:r>
            <a:r>
              <a:rPr lang="en-US" dirty="0"/>
              <a:t> change. It involves open dialogue with key stakeholders, increasing awareness of industry challenges and promoting integrity as an operating norm rather than an exception. The objective is to embed ethical conduct into everyday decision-making rather than relying only on enforcement after incidents occur.</a:t>
            </a:r>
          </a:p>
          <a:p>
            <a:endParaRPr lang="en-US" dirty="0"/>
          </a:p>
          <a:p>
            <a:r>
              <a:rPr lang="en-US" dirty="0"/>
              <a:t>Taken together, the Three Cs translate intent into practical systems, partnerships and </a:t>
            </a:r>
            <a:r>
              <a:rPr lang="en-US" dirty="0" err="1"/>
              <a:t>behavioural</a:t>
            </a:r>
            <a:r>
              <a:rPr lang="en-US" dirty="0"/>
              <a:t> change, supporting sustainable and credible anti-corruption outcomes in the maritime sector.</a:t>
            </a:r>
          </a:p>
          <a:p>
            <a:endParaRPr lang="en-IN" dirty="0"/>
          </a:p>
        </p:txBody>
      </p:sp>
      <p:sp>
        <p:nvSpPr>
          <p:cNvPr id="4" name="Slide Number Placeholder 3">
            <a:extLst>
              <a:ext uri="{FF2B5EF4-FFF2-40B4-BE49-F238E27FC236}">
                <a16:creationId xmlns:a16="http://schemas.microsoft.com/office/drawing/2014/main" id="{94EFEC53-016A-D34C-F7BE-A0C017DF98CC}"/>
              </a:ext>
            </a:extLst>
          </p:cNvPr>
          <p:cNvSpPr>
            <a:spLocks noGrp="1"/>
          </p:cNvSpPr>
          <p:nvPr>
            <p:ph type="sldNum" sz="quarter" idx="5"/>
          </p:nvPr>
        </p:nvSpPr>
        <p:spPr/>
        <p:txBody>
          <a:bodyPr/>
          <a:lstStyle/>
          <a:p>
            <a:fld id="{2D86621D-633C-4E4D-B9D4-4D9F3157AE29}" type="slidenum">
              <a:rPr lang="en-IN" smtClean="0"/>
              <a:t>7</a:t>
            </a:fld>
            <a:endParaRPr lang="en-IN"/>
          </a:p>
        </p:txBody>
      </p:sp>
    </p:spTree>
    <p:extLst>
      <p:ext uri="{BB962C8B-B14F-4D97-AF65-F5344CB8AC3E}">
        <p14:creationId xmlns:p14="http://schemas.microsoft.com/office/powerpoint/2010/main" val="847028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E3F5DE-5E55-EB38-4563-168453C34E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A7F592-800A-1AD9-3B9E-AA48794C44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2930A0-44EF-023E-1682-D11AE0BA5363}"/>
              </a:ext>
            </a:extLst>
          </p:cNvPr>
          <p:cNvSpPr>
            <a:spLocks noGrp="1"/>
          </p:cNvSpPr>
          <p:nvPr>
            <p:ph type="body" idx="1"/>
          </p:nvPr>
        </p:nvSpPr>
        <p:spPr/>
        <p:txBody>
          <a:bodyPr/>
          <a:lstStyle/>
          <a:p>
            <a:pPr algn="ctr"/>
            <a:r>
              <a:rPr lang="en-US" b="1" dirty="0"/>
              <a:t>Port-Side Corruption: Where Risks Arise</a:t>
            </a:r>
          </a:p>
          <a:p>
            <a:endParaRPr lang="en-US" dirty="0"/>
          </a:p>
          <a:p>
            <a:r>
              <a:rPr lang="en-US" i="1" dirty="0"/>
              <a:t>“To address maritime corruption effectively, we must first understand where and how risks arise.”</a:t>
            </a:r>
            <a:endParaRPr lang="en-US" dirty="0"/>
          </a:p>
          <a:p>
            <a:endParaRPr lang="en-US" dirty="0"/>
          </a:p>
          <a:p>
            <a:r>
              <a:rPr lang="en-US" dirty="0"/>
              <a:t>Port-side corruption does not occur randomly.</a:t>
            </a:r>
            <a:br>
              <a:rPr lang="en-US" dirty="0"/>
            </a:br>
            <a:r>
              <a:rPr lang="en-US" dirty="0"/>
              <a:t>It tends to emerge at </a:t>
            </a:r>
            <a:r>
              <a:rPr lang="en-US" b="1" dirty="0"/>
              <a:t>predictable points across the port lifecycle</a:t>
            </a:r>
            <a:r>
              <a:rPr lang="en-US" dirty="0"/>
              <a:t>, where ships interact with multiple authorities under </a:t>
            </a:r>
            <a:r>
              <a:rPr lang="en-US" b="1" dirty="0"/>
              <a:t>time pressure and operational constraints</a:t>
            </a:r>
            <a:r>
              <a:rPr lang="en-US" dirty="0"/>
              <a:t>.</a:t>
            </a:r>
          </a:p>
          <a:p>
            <a:endParaRPr lang="en-US" dirty="0"/>
          </a:p>
          <a:p>
            <a:r>
              <a:rPr lang="en-US" dirty="0"/>
              <a:t>The first point of vulnerability is during </a:t>
            </a:r>
            <a:r>
              <a:rPr lang="en-US" b="1" dirty="0"/>
              <a:t>pre-arrival and port entry</a:t>
            </a:r>
            <a:r>
              <a:rPr lang="en-US" dirty="0"/>
              <a:t>, where documentation, clearances and initial regulatory interfaces take place. These are often time-sensitive processes, and any delay can have immediate operational consequences.</a:t>
            </a:r>
          </a:p>
          <a:p>
            <a:endParaRPr lang="en-US" dirty="0"/>
          </a:p>
          <a:p>
            <a:r>
              <a:rPr lang="en-US" dirty="0"/>
              <a:t>The second stage is </a:t>
            </a:r>
            <a:r>
              <a:rPr lang="en-US" b="1" dirty="0"/>
              <a:t>berthing, cargo and terminal operations</a:t>
            </a:r>
            <a:r>
              <a:rPr lang="en-US" dirty="0"/>
              <a:t>. Decisions relating to berth allocation, cargo handling and terminal-level interactions involve coordination across multiple stakeholders, which can create </a:t>
            </a:r>
            <a:r>
              <a:rPr lang="en-US" b="1" dirty="0"/>
              <a:t>points of discretion</a:t>
            </a:r>
            <a:r>
              <a:rPr lang="en-US" dirty="0"/>
              <a:t> if processes are not fully </a:t>
            </a:r>
            <a:r>
              <a:rPr lang="en-US" dirty="0" err="1"/>
              <a:t>standardised</a:t>
            </a:r>
            <a:r>
              <a:rPr lang="en-US" dirty="0"/>
              <a:t>.</a:t>
            </a:r>
          </a:p>
          <a:p>
            <a:endParaRPr lang="en-US" dirty="0"/>
          </a:p>
          <a:p>
            <a:r>
              <a:rPr lang="en-US" dirty="0"/>
              <a:t>The third stage is </a:t>
            </a:r>
            <a:r>
              <a:rPr lang="en-US" b="1" dirty="0"/>
              <a:t>statutory inspections and surveys</a:t>
            </a:r>
            <a:r>
              <a:rPr lang="en-US" dirty="0"/>
              <a:t>, including </a:t>
            </a:r>
            <a:r>
              <a:rPr lang="en-US" b="1" dirty="0"/>
              <a:t>Port State Control inspections</a:t>
            </a:r>
            <a:r>
              <a:rPr lang="en-US" dirty="0"/>
              <a:t> and </a:t>
            </a:r>
            <a:r>
              <a:rPr lang="en-US" b="1" dirty="0"/>
              <a:t>flag State or statutory surveys</a:t>
            </a:r>
            <a:r>
              <a:rPr lang="en-US" dirty="0"/>
              <a:t>. These inspections are critical for safety and compliance, but when discretion is misused, they can become points of pressure rather than protection.</a:t>
            </a:r>
          </a:p>
          <a:p>
            <a:endParaRPr lang="en-US" dirty="0"/>
          </a:p>
          <a:p>
            <a:r>
              <a:rPr lang="en-US" dirty="0"/>
              <a:t>The final stage is </a:t>
            </a:r>
            <a:r>
              <a:rPr lang="en-US" b="1" dirty="0"/>
              <a:t>documentation, certification and port exit</a:t>
            </a:r>
            <a:r>
              <a:rPr lang="en-US" dirty="0"/>
              <a:t>, including clearance certificates, shore passes and crew movements. Delays or lack of transparency at this stage can disrupt vessel schedules and crew welfare.</a:t>
            </a:r>
          </a:p>
          <a:p>
            <a:endParaRPr lang="en-US" i="1" dirty="0"/>
          </a:p>
          <a:p>
            <a:r>
              <a:rPr lang="en-US" i="1" dirty="0"/>
              <a:t>“Across all these stages, corruption risks emerge where discretion, delays and opacity intersect.”</a:t>
            </a:r>
            <a:endParaRPr lang="en-US" dirty="0"/>
          </a:p>
          <a:p>
            <a:endParaRPr lang="en-US" dirty="0"/>
          </a:p>
          <a:p>
            <a:r>
              <a:rPr lang="en-US" dirty="0"/>
              <a:t>This understanding is essential because it allows us to </a:t>
            </a:r>
            <a:r>
              <a:rPr lang="en-US" b="1" dirty="0"/>
              <a:t>design systemic solutions</a:t>
            </a:r>
            <a:r>
              <a:rPr lang="en-US" dirty="0"/>
              <a:t>, rather than reacting to isolated incidents.</a:t>
            </a:r>
          </a:p>
          <a:p>
            <a:endParaRPr lang="en-IN" dirty="0"/>
          </a:p>
          <a:p>
            <a:endParaRPr lang="en-IN" dirty="0"/>
          </a:p>
          <a:p>
            <a:r>
              <a:rPr lang="en-US" b="1" dirty="0"/>
              <a:t>Why a lifecycle approach matters</a:t>
            </a:r>
          </a:p>
          <a:p>
            <a:pPr marL="171450" indent="-171450">
              <a:buFont typeface="Arial" panose="020B0604020202020204" pitchFamily="34" charset="0"/>
              <a:buChar char="•"/>
            </a:pPr>
            <a:r>
              <a:rPr lang="en-US" dirty="0"/>
              <a:t>It avoids blaming any single agency</a:t>
            </a:r>
          </a:p>
          <a:p>
            <a:pPr marL="171450" indent="-171450">
              <a:buFont typeface="Arial" panose="020B0604020202020204" pitchFamily="34" charset="0"/>
              <a:buChar char="•"/>
            </a:pPr>
            <a:r>
              <a:rPr lang="en-US" dirty="0"/>
              <a:t>It shows corruption as a </a:t>
            </a:r>
            <a:r>
              <a:rPr lang="en-US" b="1" dirty="0"/>
              <a:t>process risk</a:t>
            </a:r>
            <a:r>
              <a:rPr lang="en-US" dirty="0"/>
              <a:t>, not a personnel issue</a:t>
            </a:r>
          </a:p>
          <a:p>
            <a:pPr marL="171450" indent="-171450">
              <a:buFont typeface="Arial" panose="020B0604020202020204" pitchFamily="34" charset="0"/>
              <a:buChar char="•"/>
            </a:pPr>
            <a:r>
              <a:rPr lang="en-US" dirty="0"/>
              <a:t>It aligns with MACN’s methodology and international best practice</a:t>
            </a:r>
          </a:p>
          <a:p>
            <a:endParaRPr lang="en-US" b="1" dirty="0"/>
          </a:p>
          <a:p>
            <a:r>
              <a:rPr lang="en-US" b="1" dirty="0"/>
              <a:t>Why these four stages are critical</a:t>
            </a:r>
          </a:p>
          <a:p>
            <a:pPr marL="171450" indent="-171450">
              <a:buFont typeface="Arial" panose="020B0604020202020204" pitchFamily="34" charset="0"/>
              <a:buChar char="•"/>
            </a:pPr>
            <a:r>
              <a:rPr lang="en-US" b="1" dirty="0"/>
              <a:t>Pre-arrival &amp; entry:</a:t>
            </a:r>
            <a:r>
              <a:rPr lang="en-US" dirty="0"/>
              <a:t> High paperwork load, regulatory interfaces, time pressure</a:t>
            </a:r>
          </a:p>
          <a:p>
            <a:pPr marL="171450" indent="-171450">
              <a:buFont typeface="Arial" panose="020B0604020202020204" pitchFamily="34" charset="0"/>
              <a:buChar char="•"/>
            </a:pPr>
            <a:r>
              <a:rPr lang="en-US" b="1" dirty="0"/>
              <a:t>Berthing &amp; cargo:</a:t>
            </a:r>
            <a:r>
              <a:rPr lang="en-US" dirty="0"/>
              <a:t> Commercial urgency, coordination complexity</a:t>
            </a:r>
          </a:p>
          <a:p>
            <a:pPr marL="171450" indent="-171450">
              <a:buFont typeface="Arial" panose="020B0604020202020204" pitchFamily="34" charset="0"/>
              <a:buChar char="•"/>
            </a:pPr>
            <a:r>
              <a:rPr lang="en-US" b="1" dirty="0"/>
              <a:t>Inspections &amp; surveys:</a:t>
            </a:r>
            <a:r>
              <a:rPr lang="en-US" dirty="0"/>
              <a:t> Enforcement authority + discretion = high-risk zone</a:t>
            </a:r>
          </a:p>
          <a:p>
            <a:pPr marL="171450" indent="-171450">
              <a:buFont typeface="Arial" panose="020B0604020202020204" pitchFamily="34" charset="0"/>
              <a:buChar char="•"/>
            </a:pPr>
            <a:r>
              <a:rPr lang="en-US" b="1" dirty="0"/>
              <a:t>Exit &amp; documentation:</a:t>
            </a:r>
            <a:r>
              <a:rPr lang="en-US" dirty="0"/>
              <a:t> Crew welfare and vessel schedules most vulnerable</a:t>
            </a:r>
          </a:p>
          <a:p>
            <a:endParaRPr lang="en-US" b="1" dirty="0"/>
          </a:p>
          <a:p>
            <a:r>
              <a:rPr lang="en-US" b="1" dirty="0"/>
              <a:t>Corruption risk increases when:</a:t>
            </a:r>
          </a:p>
          <a:p>
            <a:pPr marL="171450" lvl="0" indent="-171450">
              <a:buFont typeface="Arial" panose="020B0604020202020204" pitchFamily="34" charset="0"/>
              <a:buChar char="•"/>
            </a:pPr>
            <a:r>
              <a:rPr lang="en-US" dirty="0"/>
              <a:t>Decisions are </a:t>
            </a:r>
            <a:r>
              <a:rPr lang="en-US" b="1" dirty="0"/>
              <a:t>discretionary</a:t>
            </a:r>
            <a:endParaRPr lang="en-US" dirty="0"/>
          </a:p>
          <a:p>
            <a:pPr marL="171450" lvl="0" indent="-171450">
              <a:buFont typeface="Arial" panose="020B0604020202020204" pitchFamily="34" charset="0"/>
              <a:buChar char="•"/>
            </a:pPr>
            <a:r>
              <a:rPr lang="en-US" dirty="0"/>
              <a:t>Processes are </a:t>
            </a:r>
            <a:r>
              <a:rPr lang="en-US" b="1" dirty="0"/>
              <a:t>manual or opaque</a:t>
            </a:r>
            <a:endParaRPr lang="en-US" dirty="0"/>
          </a:p>
          <a:p>
            <a:pPr marL="171450" lvl="0" indent="-171450">
              <a:buFont typeface="Arial" panose="020B0604020202020204" pitchFamily="34" charset="0"/>
              <a:buChar char="•"/>
            </a:pPr>
            <a:r>
              <a:rPr lang="en-US" dirty="0"/>
              <a:t>Delays carry </a:t>
            </a:r>
            <a:r>
              <a:rPr lang="en-US" b="1" dirty="0"/>
              <a:t>financial or human cost</a:t>
            </a:r>
            <a:endParaRPr lang="en-US" dirty="0"/>
          </a:p>
          <a:p>
            <a:endParaRPr lang="en-IN" dirty="0"/>
          </a:p>
        </p:txBody>
      </p:sp>
      <p:sp>
        <p:nvSpPr>
          <p:cNvPr id="4" name="Slide Number Placeholder 3">
            <a:extLst>
              <a:ext uri="{FF2B5EF4-FFF2-40B4-BE49-F238E27FC236}">
                <a16:creationId xmlns:a16="http://schemas.microsoft.com/office/drawing/2014/main" id="{560192C3-F44F-6FB7-9EB8-EA9C2DA4578C}"/>
              </a:ext>
            </a:extLst>
          </p:cNvPr>
          <p:cNvSpPr>
            <a:spLocks noGrp="1"/>
          </p:cNvSpPr>
          <p:nvPr>
            <p:ph type="sldNum" sz="quarter" idx="5"/>
          </p:nvPr>
        </p:nvSpPr>
        <p:spPr/>
        <p:txBody>
          <a:bodyPr/>
          <a:lstStyle/>
          <a:p>
            <a:fld id="{2D86621D-633C-4E4D-B9D4-4D9F3157AE29}" type="slidenum">
              <a:rPr lang="en-IN" smtClean="0"/>
              <a:t>8</a:t>
            </a:fld>
            <a:endParaRPr lang="en-IN"/>
          </a:p>
        </p:txBody>
      </p:sp>
    </p:spTree>
    <p:extLst>
      <p:ext uri="{BB962C8B-B14F-4D97-AF65-F5344CB8AC3E}">
        <p14:creationId xmlns:p14="http://schemas.microsoft.com/office/powerpoint/2010/main" val="29551519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81AC68-B656-A17E-E24A-BD9C3223FD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A70110-505B-A69C-0622-893D72415F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E2B27F-EFBE-523A-D040-57087344BDA1}"/>
              </a:ext>
            </a:extLst>
          </p:cNvPr>
          <p:cNvSpPr>
            <a:spLocks noGrp="1"/>
          </p:cNvSpPr>
          <p:nvPr>
            <p:ph type="body" idx="1"/>
          </p:nvPr>
        </p:nvSpPr>
        <p:spPr/>
        <p:txBody>
          <a:bodyPr/>
          <a:lstStyle/>
          <a:p>
            <a:pPr algn="ctr"/>
            <a:r>
              <a:rPr lang="en-US" b="1" i="1" dirty="0"/>
              <a:t>Port-Side Corruption: Agencies &amp; Interfaces</a:t>
            </a:r>
            <a:endParaRPr lang="en-US" b="1" dirty="0"/>
          </a:p>
          <a:p>
            <a:endParaRPr lang="en-US" i="1" dirty="0"/>
          </a:p>
          <a:p>
            <a:r>
              <a:rPr lang="en-US" i="1" dirty="0"/>
              <a:t>“Having identified where corruption risks arise across the port lifecycle, it is equally important to understand </a:t>
            </a:r>
            <a:r>
              <a:rPr lang="en-US" b="1" i="1" dirty="0"/>
              <a:t>how port operations actually function in practice</a:t>
            </a:r>
            <a:r>
              <a:rPr lang="en-US" i="1" dirty="0"/>
              <a:t>.”</a:t>
            </a:r>
            <a:endParaRPr lang="en-US" dirty="0"/>
          </a:p>
          <a:p>
            <a:endParaRPr lang="en-US" dirty="0"/>
          </a:p>
          <a:p>
            <a:r>
              <a:rPr lang="en-US" dirty="0"/>
              <a:t>Ports do not operate in silos. They function as a </a:t>
            </a:r>
            <a:r>
              <a:rPr lang="en-US" b="1" dirty="0"/>
              <a:t>complex operational ecosystem</a:t>
            </a:r>
            <a:r>
              <a:rPr lang="en-US" dirty="0"/>
              <a:t>, where multiple public authorities, service providers and intermediaries interact with the same vessel during a single port call.</a:t>
            </a:r>
          </a:p>
          <a:p>
            <a:endParaRPr lang="en-US" dirty="0"/>
          </a:p>
          <a:p>
            <a:r>
              <a:rPr lang="en-US" dirty="0"/>
              <a:t>We are </a:t>
            </a:r>
            <a:r>
              <a:rPr lang="en-US" b="1" dirty="0"/>
              <a:t>deliberately presenting this as an ecosystem view, not an accusatory list</a:t>
            </a:r>
            <a:r>
              <a:rPr lang="en-US" dirty="0"/>
              <a:t>. Corruption risks do not belong to one agency alone. They typically arise </a:t>
            </a:r>
            <a:r>
              <a:rPr lang="en-US" b="1" dirty="0"/>
              <a:t>at interfaces</a:t>
            </a:r>
            <a:r>
              <a:rPr lang="en-US" dirty="0"/>
              <a:t>, especially where discretion, delays or lack of clarity exist.</a:t>
            </a:r>
          </a:p>
          <a:p>
            <a:endParaRPr lang="en-US" dirty="0"/>
          </a:p>
          <a:p>
            <a:r>
              <a:rPr lang="en-US" dirty="0"/>
              <a:t>At the </a:t>
            </a:r>
            <a:r>
              <a:rPr lang="en-US" dirty="0" err="1"/>
              <a:t>centre</a:t>
            </a:r>
            <a:r>
              <a:rPr lang="en-US" dirty="0"/>
              <a:t> of this ecosystem are </a:t>
            </a:r>
            <a:r>
              <a:rPr lang="en-US" b="1" dirty="0"/>
              <a:t>port authorities and terminal operators</a:t>
            </a:r>
            <a:r>
              <a:rPr lang="en-US" dirty="0"/>
              <a:t>, responsible for berthing, cargo handling and terminal-level sequencing. These are time-critical, commercially sensitive activities where predictability and transparency are essential.</a:t>
            </a:r>
          </a:p>
          <a:p>
            <a:endParaRPr lang="en-US" b="1" dirty="0"/>
          </a:p>
          <a:p>
            <a:r>
              <a:rPr lang="en-US" b="1" dirty="0"/>
              <a:t>Customs and allied regulatory agencies</a:t>
            </a:r>
            <a:r>
              <a:rPr lang="en-US" dirty="0"/>
              <a:t> play a critical role in cargo clearance, compliance verification and documentation checks. These functions are fundamental to trade facilitation. However, where processes are complex or inconsistent, they can become pressure points.</a:t>
            </a:r>
          </a:p>
          <a:p>
            <a:endParaRPr lang="en-US" dirty="0"/>
          </a:p>
          <a:p>
            <a:r>
              <a:rPr lang="en-US" dirty="0"/>
              <a:t>The </a:t>
            </a:r>
            <a:r>
              <a:rPr lang="en-US" b="1" dirty="0"/>
              <a:t>immigration and shore-pass system</a:t>
            </a:r>
            <a:r>
              <a:rPr lang="en-US" dirty="0"/>
              <a:t> directly affects crew movement and shore access. Delays or uncertainty here have an immediate impact on </a:t>
            </a:r>
            <a:r>
              <a:rPr lang="en-US" b="1" dirty="0"/>
              <a:t>seafarer welfare and dignity</a:t>
            </a:r>
            <a:r>
              <a:rPr lang="en-US" dirty="0"/>
              <a:t>, making this a particularly sensitive interface.</a:t>
            </a:r>
          </a:p>
          <a:p>
            <a:endParaRPr lang="en-US" b="1" dirty="0"/>
          </a:p>
          <a:p>
            <a:r>
              <a:rPr lang="en-US" b="1" dirty="0"/>
              <a:t>Port State Control inspections and flag State or statutory surveys</a:t>
            </a:r>
            <a:r>
              <a:rPr lang="en-US" dirty="0"/>
              <a:t> are central to safety and compliance. These inspections must remain </a:t>
            </a:r>
            <a:r>
              <a:rPr lang="en-US" b="1" dirty="0"/>
              <a:t>objective, consistent and rule-based</a:t>
            </a:r>
            <a:r>
              <a:rPr lang="en-US" dirty="0"/>
              <a:t>, so that enforcement strengthens safety rather than becoming a source of coercion.</a:t>
            </a:r>
          </a:p>
          <a:p>
            <a:endParaRPr lang="en-US" dirty="0"/>
          </a:p>
          <a:p>
            <a:r>
              <a:rPr lang="en-US" dirty="0"/>
              <a:t>Finally, </a:t>
            </a:r>
            <a:r>
              <a:rPr lang="en-US" b="1" dirty="0"/>
              <a:t>agents and intermediaries</a:t>
            </a:r>
            <a:r>
              <a:rPr lang="en-US" dirty="0"/>
              <a:t> often act as the interface between vessels and authorities, coordinating documentation and clearances. Where systems are opaque, reliance on intermediaries increases, and with it, vulnerability.</a:t>
            </a:r>
          </a:p>
          <a:p>
            <a:endParaRPr lang="en-US" i="1" dirty="0"/>
          </a:p>
          <a:p>
            <a:r>
              <a:rPr lang="en-US" i="1" dirty="0"/>
              <a:t>“The key message is simple — integrity must be ensured across the entire port ecosystem, not in silos.”</a:t>
            </a:r>
            <a:endParaRPr lang="en-US" dirty="0"/>
          </a:p>
          <a:p>
            <a:endParaRPr lang="en-US" dirty="0"/>
          </a:p>
          <a:p>
            <a:r>
              <a:rPr lang="en-US" dirty="0"/>
              <a:t>From a governance standpoint, </a:t>
            </a:r>
            <a:r>
              <a:rPr lang="en-US" b="1" dirty="0"/>
              <a:t>the solution cannot be agency-specific</a:t>
            </a:r>
            <a:r>
              <a:rPr lang="en-US" dirty="0"/>
              <a:t>. Effective prevention requires </a:t>
            </a:r>
            <a:r>
              <a:rPr lang="en-US" b="1" dirty="0"/>
              <a:t>end-to-end integrity</a:t>
            </a:r>
            <a:r>
              <a:rPr lang="en-US" dirty="0"/>
              <a:t>, supported by </a:t>
            </a:r>
            <a:r>
              <a:rPr lang="en-US" dirty="0" err="1"/>
              <a:t>standardisation</a:t>
            </a:r>
            <a:r>
              <a:rPr lang="en-US" dirty="0"/>
              <a:t>, </a:t>
            </a:r>
            <a:r>
              <a:rPr lang="en-US" dirty="0" err="1"/>
              <a:t>digitisation</a:t>
            </a:r>
            <a:r>
              <a:rPr lang="en-US" dirty="0"/>
              <a:t> and accountability across interfaces.</a:t>
            </a:r>
          </a:p>
          <a:p>
            <a:endParaRPr lang="en-US" dirty="0"/>
          </a:p>
          <a:p>
            <a:r>
              <a:rPr lang="en-US" dirty="0"/>
              <a:t>From the </a:t>
            </a:r>
            <a:r>
              <a:rPr lang="en-US" b="1" dirty="0"/>
              <a:t>DGS perspective</a:t>
            </a:r>
            <a:r>
              <a:rPr lang="en-US" dirty="0"/>
              <a:t>, monitoring and assurance work best through a </a:t>
            </a:r>
            <a:r>
              <a:rPr lang="en-US" b="1" dirty="0"/>
              <a:t>hub-and-spoke model</a:t>
            </a:r>
            <a:r>
              <a:rPr lang="en-US" dirty="0"/>
              <a:t>:</a:t>
            </a:r>
          </a:p>
          <a:p>
            <a:pPr marL="171450" indent="-171450">
              <a:buFont typeface="Arial" panose="020B0604020202020204" pitchFamily="34" charset="0"/>
              <a:buChar char="•"/>
            </a:pPr>
            <a:r>
              <a:rPr lang="en-US" b="1" dirty="0"/>
              <a:t>Central oversight and policy direction at the hub</a:t>
            </a:r>
            <a:endParaRPr lang="en-US" dirty="0"/>
          </a:p>
          <a:p>
            <a:pPr marL="171450" indent="-171450">
              <a:buFont typeface="Arial" panose="020B0604020202020204" pitchFamily="34" charset="0"/>
              <a:buChar char="•"/>
            </a:pPr>
            <a:r>
              <a:rPr lang="en-US" b="1" dirty="0"/>
              <a:t>Field-level enforcement and reporting at the spokes</a:t>
            </a:r>
            <a:endParaRPr lang="en-US" dirty="0"/>
          </a:p>
          <a:p>
            <a:pPr marL="171450" indent="-171450">
              <a:buFont typeface="Arial" panose="020B0604020202020204" pitchFamily="34" charset="0"/>
              <a:buChar char="•"/>
            </a:pPr>
            <a:r>
              <a:rPr lang="en-US" b="1" dirty="0"/>
              <a:t>Clear escalation pathways back to the hub for review, corrective action and closure</a:t>
            </a:r>
            <a:endParaRPr lang="en-US" dirty="0"/>
          </a:p>
          <a:p>
            <a:endParaRPr lang="en-US" dirty="0"/>
          </a:p>
          <a:p>
            <a:r>
              <a:rPr lang="en-US" dirty="0"/>
              <a:t>This approach avoids blame, reflects operational reality and reinforces coordinated reform.</a:t>
            </a:r>
          </a:p>
          <a:p>
            <a:endParaRPr lang="en-US" dirty="0"/>
          </a:p>
          <a:p>
            <a:r>
              <a:rPr lang="en-US" dirty="0"/>
              <a:t>Corruption risks increase when:</a:t>
            </a:r>
          </a:p>
          <a:p>
            <a:pPr marL="171450" indent="-171450">
              <a:buFont typeface="Arial" panose="020B0604020202020204" pitchFamily="34" charset="0"/>
              <a:buChar char="•"/>
            </a:pPr>
            <a:r>
              <a:rPr lang="en-US" dirty="0"/>
              <a:t>Responsibilities overlap without clarity</a:t>
            </a:r>
          </a:p>
          <a:p>
            <a:pPr marL="171450" indent="-171450">
              <a:buFont typeface="Arial" panose="020B0604020202020204" pitchFamily="34" charset="0"/>
              <a:buChar char="•"/>
            </a:pPr>
            <a:r>
              <a:rPr lang="en-US" dirty="0"/>
              <a:t>Accountability is fragmented</a:t>
            </a:r>
          </a:p>
          <a:p>
            <a:pPr marL="171450" indent="-171450">
              <a:buFont typeface="Arial" panose="020B0604020202020204" pitchFamily="34" charset="0"/>
              <a:buChar char="•"/>
            </a:pPr>
            <a:r>
              <a:rPr lang="en-US" dirty="0"/>
              <a:t>Information is asymmetrical</a:t>
            </a:r>
          </a:p>
          <a:p>
            <a:endParaRPr lang="en-US" dirty="0"/>
          </a:p>
          <a:p>
            <a:r>
              <a:rPr lang="en-US" dirty="0"/>
              <a:t>Addressing these risks therefore requires </a:t>
            </a:r>
            <a:r>
              <a:rPr lang="en-US" b="1" dirty="0"/>
              <a:t>system-wide alignment</a:t>
            </a:r>
            <a:r>
              <a:rPr lang="en-US" dirty="0"/>
              <a:t>, not isolated interventions.</a:t>
            </a:r>
          </a:p>
          <a:p>
            <a:endParaRPr lang="en-IN" dirty="0"/>
          </a:p>
          <a:p>
            <a:r>
              <a:rPr lang="en-IN" dirty="0"/>
              <a:t>-----</a:t>
            </a:r>
          </a:p>
          <a:p>
            <a:r>
              <a:rPr lang="en-US" b="1" dirty="0"/>
              <a:t>Port Authorities &amp; Terminal Operators</a:t>
            </a:r>
            <a:endParaRPr lang="en-US" dirty="0"/>
          </a:p>
          <a:p>
            <a:pPr marL="171450" lvl="0" indent="-171450">
              <a:buFont typeface="Arial" panose="020B0604020202020204" pitchFamily="34" charset="0"/>
              <a:buChar char="•"/>
            </a:pPr>
            <a:r>
              <a:rPr lang="en-US" dirty="0"/>
              <a:t>Berth allocation</a:t>
            </a:r>
          </a:p>
          <a:p>
            <a:pPr marL="171450" lvl="0" indent="-171450">
              <a:buFont typeface="Arial" panose="020B0604020202020204" pitchFamily="34" charset="0"/>
              <a:buChar char="•"/>
            </a:pPr>
            <a:r>
              <a:rPr lang="en-US" dirty="0"/>
              <a:t>Cargo handling operations</a:t>
            </a:r>
          </a:p>
          <a:p>
            <a:pPr marL="171450" lvl="0" indent="-171450">
              <a:buFont typeface="Arial" panose="020B0604020202020204" pitchFamily="34" charset="0"/>
              <a:buChar char="•"/>
            </a:pPr>
            <a:r>
              <a:rPr lang="en-US" dirty="0"/>
              <a:t>Terminal-level permissions and sequencing</a:t>
            </a:r>
          </a:p>
          <a:p>
            <a:r>
              <a:rPr lang="en-US" b="1" dirty="0"/>
              <a:t>Customs &amp; Allied Regulatory Agencies</a:t>
            </a:r>
            <a:endParaRPr lang="en-US" dirty="0"/>
          </a:p>
          <a:p>
            <a:pPr marL="171450" lvl="0" indent="-171450">
              <a:buFont typeface="Arial" panose="020B0604020202020204" pitchFamily="34" charset="0"/>
              <a:buChar char="•"/>
            </a:pPr>
            <a:r>
              <a:rPr lang="en-US" dirty="0"/>
              <a:t>Cargo clearance</a:t>
            </a:r>
          </a:p>
          <a:p>
            <a:pPr marL="171450" lvl="0" indent="-171450">
              <a:buFont typeface="Arial" panose="020B0604020202020204" pitchFamily="34" charset="0"/>
              <a:buChar char="•"/>
            </a:pPr>
            <a:r>
              <a:rPr lang="en-US" dirty="0"/>
              <a:t>Compliance verification</a:t>
            </a:r>
          </a:p>
          <a:p>
            <a:pPr marL="171450" lvl="0" indent="-171450">
              <a:buFont typeface="Arial" panose="020B0604020202020204" pitchFamily="34" charset="0"/>
              <a:buChar char="•"/>
            </a:pPr>
            <a:r>
              <a:rPr lang="en-US" dirty="0"/>
              <a:t>Import/export documentation checks</a:t>
            </a:r>
          </a:p>
          <a:p>
            <a:r>
              <a:rPr lang="en-US" b="1" dirty="0"/>
              <a:t>Immigration &amp; Shore-Pass System</a:t>
            </a:r>
            <a:endParaRPr lang="en-US" dirty="0"/>
          </a:p>
          <a:p>
            <a:pPr marL="171450" lvl="0" indent="-171450">
              <a:buFont typeface="Arial" panose="020B0604020202020204" pitchFamily="34" charset="0"/>
              <a:buChar char="•"/>
            </a:pPr>
            <a:r>
              <a:rPr lang="en-US" dirty="0"/>
              <a:t>Crew movement approvals</a:t>
            </a:r>
          </a:p>
          <a:p>
            <a:pPr marL="171450" lvl="0" indent="-171450">
              <a:buFont typeface="Arial" panose="020B0604020202020204" pitchFamily="34" charset="0"/>
              <a:buChar char="•"/>
            </a:pPr>
            <a:r>
              <a:rPr lang="en-US" dirty="0"/>
              <a:t>Shore access permissions</a:t>
            </a:r>
          </a:p>
          <a:p>
            <a:pPr marL="171450" lvl="0" indent="-171450">
              <a:buFont typeface="Arial" panose="020B0604020202020204" pitchFamily="34" charset="0"/>
              <a:buChar char="•"/>
            </a:pPr>
            <a:r>
              <a:rPr lang="en-US" dirty="0"/>
              <a:t>Crew welfare-linked clearances</a:t>
            </a:r>
          </a:p>
          <a:p>
            <a:r>
              <a:rPr lang="en-US" b="1" dirty="0"/>
              <a:t>Port State Control (PSC)</a:t>
            </a:r>
            <a:endParaRPr lang="en-US" dirty="0"/>
          </a:p>
          <a:p>
            <a:pPr marL="171450" lvl="0" indent="-171450">
              <a:buFont typeface="Arial" panose="020B0604020202020204" pitchFamily="34" charset="0"/>
              <a:buChar char="•"/>
            </a:pPr>
            <a:r>
              <a:rPr lang="en-US" dirty="0"/>
              <a:t>Safety and compliance inspections</a:t>
            </a:r>
          </a:p>
          <a:p>
            <a:pPr marL="171450" lvl="0" indent="-171450">
              <a:buFont typeface="Arial" panose="020B0604020202020204" pitchFamily="34" charset="0"/>
              <a:buChar char="•"/>
            </a:pPr>
            <a:r>
              <a:rPr lang="en-US" dirty="0"/>
              <a:t>Deficiency identification and reporting</a:t>
            </a:r>
          </a:p>
          <a:p>
            <a:pPr marL="171450" lvl="0" indent="-171450">
              <a:buFont typeface="Arial" panose="020B0604020202020204" pitchFamily="34" charset="0"/>
              <a:buChar char="•"/>
            </a:pPr>
            <a:r>
              <a:rPr lang="en-US" dirty="0"/>
              <a:t>Detention decisions where applicable</a:t>
            </a:r>
          </a:p>
          <a:p>
            <a:r>
              <a:rPr lang="en-US" b="1" dirty="0"/>
              <a:t>Flag State &amp; Statutory Survey Interfaces</a:t>
            </a:r>
            <a:endParaRPr lang="en-US" dirty="0"/>
          </a:p>
          <a:p>
            <a:pPr marL="171450" lvl="0" indent="-171450">
              <a:buFont typeface="Arial" panose="020B0604020202020204" pitchFamily="34" charset="0"/>
              <a:buChar char="•"/>
            </a:pPr>
            <a:r>
              <a:rPr lang="en-US" dirty="0"/>
              <a:t>Certification issuance</a:t>
            </a:r>
          </a:p>
          <a:p>
            <a:pPr marL="171450" lvl="0" indent="-171450">
              <a:buFont typeface="Arial" panose="020B0604020202020204" pitchFamily="34" charset="0"/>
              <a:buChar char="•"/>
            </a:pPr>
            <a:r>
              <a:rPr lang="en-US" dirty="0"/>
              <a:t>Statutory surveys and audits</a:t>
            </a:r>
          </a:p>
          <a:p>
            <a:pPr marL="171450" lvl="0" indent="-171450">
              <a:buFont typeface="Arial" panose="020B0604020202020204" pitchFamily="34" charset="0"/>
              <a:buChar char="•"/>
            </a:pPr>
            <a:r>
              <a:rPr lang="en-US" dirty="0"/>
              <a:t>Compliance oversight</a:t>
            </a:r>
          </a:p>
          <a:p>
            <a:r>
              <a:rPr lang="en-US" b="1" dirty="0"/>
              <a:t>Agents &amp; Intermediaries</a:t>
            </a:r>
            <a:endParaRPr lang="en-US" dirty="0"/>
          </a:p>
          <a:p>
            <a:pPr marL="171450" lvl="0" indent="-171450">
              <a:buFont typeface="Arial" panose="020B0604020202020204" pitchFamily="34" charset="0"/>
              <a:buChar char="•"/>
            </a:pPr>
            <a:r>
              <a:rPr lang="en-US" dirty="0"/>
              <a:t>Documentation handling</a:t>
            </a:r>
          </a:p>
          <a:p>
            <a:pPr marL="171450" lvl="0" indent="-171450">
              <a:buFont typeface="Arial" panose="020B0604020202020204" pitchFamily="34" charset="0"/>
              <a:buChar char="•"/>
            </a:pPr>
            <a:r>
              <a:rPr lang="en-US" dirty="0"/>
              <a:t>Coordination between vessel and authorities</a:t>
            </a:r>
          </a:p>
          <a:p>
            <a:pPr marL="171450" lvl="0" indent="-171450">
              <a:buFont typeface="Arial" panose="020B0604020202020204" pitchFamily="34" charset="0"/>
              <a:buChar char="•"/>
            </a:pPr>
            <a:r>
              <a:rPr lang="en-US" dirty="0"/>
              <a:t>Process facilitation across agencies</a:t>
            </a:r>
          </a:p>
          <a:p>
            <a:endParaRPr lang="en-IN" dirty="0"/>
          </a:p>
          <a:p>
            <a:endParaRPr lang="en-IN" dirty="0"/>
          </a:p>
          <a:p>
            <a:r>
              <a:rPr lang="en-US" b="1" dirty="0"/>
              <a:t>Why this ecosystem framing is important</a:t>
            </a:r>
          </a:p>
          <a:p>
            <a:pPr marL="171450" indent="-171450">
              <a:buFont typeface="Arial" panose="020B0604020202020204" pitchFamily="34" charset="0"/>
              <a:buChar char="•"/>
            </a:pPr>
            <a:r>
              <a:rPr lang="en-US" dirty="0"/>
              <a:t>Prevents attribution of blame to any one agency</a:t>
            </a:r>
          </a:p>
          <a:p>
            <a:pPr marL="171450" indent="-171450">
              <a:buFont typeface="Arial" panose="020B0604020202020204" pitchFamily="34" charset="0"/>
              <a:buChar char="•"/>
            </a:pPr>
            <a:r>
              <a:rPr lang="en-US" dirty="0"/>
              <a:t>Reflects the </a:t>
            </a:r>
            <a:r>
              <a:rPr lang="en-US" b="1" dirty="0"/>
              <a:t>reality of port operations</a:t>
            </a:r>
            <a:endParaRPr lang="en-US" dirty="0"/>
          </a:p>
          <a:p>
            <a:pPr marL="171450" indent="-171450">
              <a:buFont typeface="Arial" panose="020B0604020202020204" pitchFamily="34" charset="0"/>
              <a:buChar char="•"/>
            </a:pPr>
            <a:r>
              <a:rPr lang="en-US" dirty="0"/>
              <a:t>Reinforces the need for coordinated reforms</a:t>
            </a:r>
          </a:p>
          <a:p>
            <a:endParaRPr lang="en-US" b="1" dirty="0"/>
          </a:p>
          <a:p>
            <a:r>
              <a:rPr lang="en-US" b="1" dirty="0"/>
              <a:t>Why intermediaries matter</a:t>
            </a:r>
          </a:p>
          <a:p>
            <a:pPr marL="171450" indent="-171450">
              <a:buFont typeface="Arial" panose="020B0604020202020204" pitchFamily="34" charset="0"/>
              <a:buChar char="•"/>
            </a:pPr>
            <a:r>
              <a:rPr lang="en-US" dirty="0"/>
              <a:t>They emerge where processes are complex or opaque</a:t>
            </a:r>
          </a:p>
          <a:p>
            <a:pPr marL="171450" indent="-171450">
              <a:buFont typeface="Arial" panose="020B0604020202020204" pitchFamily="34" charset="0"/>
              <a:buChar char="•"/>
            </a:pPr>
            <a:r>
              <a:rPr lang="en-US" dirty="0"/>
              <a:t>Reducing discretion and improving transparency reduces over-dependence</a:t>
            </a:r>
          </a:p>
          <a:p>
            <a:endParaRPr lang="en-US" b="1" dirty="0"/>
          </a:p>
          <a:p>
            <a:r>
              <a:rPr lang="en-US" b="1" dirty="0"/>
              <a:t>Corruption risk increases when:</a:t>
            </a:r>
          </a:p>
          <a:p>
            <a:pPr marL="171450" lvl="0" indent="-171450">
              <a:buFont typeface="Arial" panose="020B0604020202020204" pitchFamily="34" charset="0"/>
              <a:buChar char="•"/>
            </a:pPr>
            <a:r>
              <a:rPr lang="en-US" dirty="0"/>
              <a:t>Responsibilities overlap without clarity</a:t>
            </a:r>
          </a:p>
          <a:p>
            <a:pPr marL="171450" lvl="0" indent="-171450">
              <a:buFont typeface="Arial" panose="020B0604020202020204" pitchFamily="34" charset="0"/>
              <a:buChar char="•"/>
            </a:pPr>
            <a:r>
              <a:rPr lang="en-US" dirty="0"/>
              <a:t>Accountability is fragmented</a:t>
            </a:r>
          </a:p>
          <a:p>
            <a:pPr marL="171450" lvl="0" indent="-171450">
              <a:buFont typeface="Arial" panose="020B0604020202020204" pitchFamily="34" charset="0"/>
              <a:buChar char="•"/>
            </a:pPr>
            <a:r>
              <a:rPr lang="en-US" dirty="0"/>
              <a:t>Information is asymmetrical</a:t>
            </a:r>
          </a:p>
          <a:p>
            <a:endParaRPr lang="en-IN" dirty="0"/>
          </a:p>
        </p:txBody>
      </p:sp>
      <p:sp>
        <p:nvSpPr>
          <p:cNvPr id="4" name="Slide Number Placeholder 3">
            <a:extLst>
              <a:ext uri="{FF2B5EF4-FFF2-40B4-BE49-F238E27FC236}">
                <a16:creationId xmlns:a16="http://schemas.microsoft.com/office/drawing/2014/main" id="{D603B4E8-21B7-E86C-0F43-81CF337E285B}"/>
              </a:ext>
            </a:extLst>
          </p:cNvPr>
          <p:cNvSpPr>
            <a:spLocks noGrp="1"/>
          </p:cNvSpPr>
          <p:nvPr>
            <p:ph type="sldNum" sz="quarter" idx="5"/>
          </p:nvPr>
        </p:nvSpPr>
        <p:spPr/>
        <p:txBody>
          <a:bodyPr/>
          <a:lstStyle/>
          <a:p>
            <a:fld id="{2D86621D-633C-4E4D-B9D4-4D9F3157AE29}" type="slidenum">
              <a:rPr lang="en-IN" smtClean="0"/>
              <a:t>9</a:t>
            </a:fld>
            <a:endParaRPr lang="en-IN"/>
          </a:p>
        </p:txBody>
      </p:sp>
    </p:spTree>
    <p:extLst>
      <p:ext uri="{BB962C8B-B14F-4D97-AF65-F5344CB8AC3E}">
        <p14:creationId xmlns:p14="http://schemas.microsoft.com/office/powerpoint/2010/main" val="8155570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slideMaster" Target="../slideMasters/slideMaster2.xml"/><Relationship Id="rId1" Type="http://schemas.openxmlformats.org/officeDocument/2006/relationships/tags" Target="../tags/tag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5.svg"/></Relationships>
</file>

<file path=ppt/slideLayouts/_rels/slideLayout4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slideMaster" Target="../slideMasters/slideMaster2.xml"/><Relationship Id="rId1" Type="http://schemas.openxmlformats.org/officeDocument/2006/relationships/tags" Target="../tags/tag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3.sv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7C5EB-61BD-C7D0-C199-DAFE2F07251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9658394E-7CD8-EE17-CF38-215622BF97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5" name="Footer Placeholder 4">
            <a:extLst>
              <a:ext uri="{FF2B5EF4-FFF2-40B4-BE49-F238E27FC236}">
                <a16:creationId xmlns:a16="http://schemas.microsoft.com/office/drawing/2014/main" id="{7DF2077C-AB62-6E93-4A9C-F6187249E5BF}"/>
              </a:ext>
            </a:extLst>
          </p:cNvPr>
          <p:cNvSpPr>
            <a:spLocks noGrp="1"/>
          </p:cNvSpPr>
          <p:nvPr>
            <p:ph type="ftr" sz="quarter" idx="11"/>
          </p:nvPr>
        </p:nvSpPr>
        <p:spPr/>
        <p:txBody>
          <a:bodyPr/>
          <a:lstStyle/>
          <a:p>
            <a:r>
              <a:rPr lang="en-US"/>
              <a:t>Strengthening India’s Maritime Future : Policies, Green Shipping &amp; Shipbuilding</a:t>
            </a:r>
            <a:endParaRPr lang="en-IN"/>
          </a:p>
        </p:txBody>
      </p:sp>
      <p:sp>
        <p:nvSpPr>
          <p:cNvPr id="6" name="Slide Number Placeholder 5">
            <a:extLst>
              <a:ext uri="{FF2B5EF4-FFF2-40B4-BE49-F238E27FC236}">
                <a16:creationId xmlns:a16="http://schemas.microsoft.com/office/drawing/2014/main" id="{A6EB368B-6B72-EC12-DDFA-53879070A6B3}"/>
              </a:ext>
            </a:extLst>
          </p:cNvPr>
          <p:cNvSpPr>
            <a:spLocks noGrp="1"/>
          </p:cNvSpPr>
          <p:nvPr>
            <p:ph type="sldNum" sz="quarter" idx="12"/>
          </p:nvPr>
        </p:nvSpPr>
        <p:spPr/>
        <p:txBody>
          <a:bodyPr/>
          <a:lstStyle/>
          <a:p>
            <a:fld id="{887FB3E9-D005-4AC2-9474-885CF7811261}" type="slidenum">
              <a:rPr lang="en-IN" smtClean="0"/>
              <a:t>‹#›</a:t>
            </a:fld>
            <a:endParaRPr lang="en-IN"/>
          </a:p>
        </p:txBody>
      </p:sp>
      <p:sp>
        <p:nvSpPr>
          <p:cNvPr id="4" name="Date Placeholder 4">
            <a:extLst>
              <a:ext uri="{FF2B5EF4-FFF2-40B4-BE49-F238E27FC236}">
                <a16:creationId xmlns:a16="http://schemas.microsoft.com/office/drawing/2014/main" id="{A2F6256C-67D9-89D2-3469-F4AC1B424BE6}"/>
              </a:ext>
            </a:extLst>
          </p:cNvPr>
          <p:cNvSpPr txBox="1">
            <a:spLocks/>
          </p:cNvSpPr>
          <p:nvPr userDrawn="1"/>
        </p:nvSpPr>
        <p:spPr>
          <a:xfrm>
            <a:off x="122274" y="638569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dirty="0"/>
              <a:t>17</a:t>
            </a:r>
            <a:r>
              <a:rPr lang="en-US" b="0" baseline="30000" dirty="0"/>
              <a:t>th</a:t>
            </a:r>
            <a:r>
              <a:rPr lang="en-US" b="0" dirty="0"/>
              <a:t>  October 2025</a:t>
            </a:r>
            <a:endParaRPr lang="en-IN" b="0" dirty="0"/>
          </a:p>
        </p:txBody>
      </p:sp>
    </p:spTree>
    <p:extLst>
      <p:ext uri="{BB962C8B-B14F-4D97-AF65-F5344CB8AC3E}">
        <p14:creationId xmlns:p14="http://schemas.microsoft.com/office/powerpoint/2010/main" val="2030742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30DEE-5DA6-FAAD-04F2-DE4937F2C930}"/>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A6B2ABF7-CF76-5847-82D3-E20A8E5AB2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9381F01-3387-1F0F-F773-7CE8215B1C42}"/>
              </a:ext>
            </a:extLst>
          </p:cNvPr>
          <p:cNvSpPr>
            <a:spLocks noGrp="1"/>
          </p:cNvSpPr>
          <p:nvPr>
            <p:ph type="dt" sz="half" idx="10"/>
          </p:nvPr>
        </p:nvSpPr>
        <p:spPr/>
        <p:txBody>
          <a:bodyPr/>
          <a:lstStyle/>
          <a:p>
            <a:endParaRPr lang="en-IN"/>
          </a:p>
        </p:txBody>
      </p:sp>
      <p:sp>
        <p:nvSpPr>
          <p:cNvPr id="5" name="Footer Placeholder 4">
            <a:extLst>
              <a:ext uri="{FF2B5EF4-FFF2-40B4-BE49-F238E27FC236}">
                <a16:creationId xmlns:a16="http://schemas.microsoft.com/office/drawing/2014/main" id="{30B12371-8A50-3A61-AADB-555766CB3E48}"/>
              </a:ext>
            </a:extLst>
          </p:cNvPr>
          <p:cNvSpPr>
            <a:spLocks noGrp="1"/>
          </p:cNvSpPr>
          <p:nvPr>
            <p:ph type="ftr" sz="quarter" idx="11"/>
          </p:nvPr>
        </p:nvSpPr>
        <p:spPr/>
        <p:txBody>
          <a:bodyPr/>
          <a:lstStyle/>
          <a:p>
            <a:r>
              <a:rPr lang="en-US"/>
              <a:t>Strengthening India’s Maritime Future : Policies, Green Shipping &amp; Shipbuilding</a:t>
            </a:r>
            <a:endParaRPr lang="en-IN"/>
          </a:p>
        </p:txBody>
      </p:sp>
      <p:sp>
        <p:nvSpPr>
          <p:cNvPr id="6" name="Slide Number Placeholder 5">
            <a:extLst>
              <a:ext uri="{FF2B5EF4-FFF2-40B4-BE49-F238E27FC236}">
                <a16:creationId xmlns:a16="http://schemas.microsoft.com/office/drawing/2014/main" id="{758078FF-9266-88D5-5DE2-55E91F5DEB41}"/>
              </a:ext>
            </a:extLst>
          </p:cNvPr>
          <p:cNvSpPr>
            <a:spLocks noGrp="1"/>
          </p:cNvSpPr>
          <p:nvPr>
            <p:ph type="sldNum" sz="quarter" idx="12"/>
          </p:nvPr>
        </p:nvSpPr>
        <p:spPr/>
        <p:txBody>
          <a:bodyPr/>
          <a:lstStyle/>
          <a:p>
            <a:fld id="{887FB3E9-D005-4AC2-9474-885CF7811261}" type="slidenum">
              <a:rPr lang="en-IN" smtClean="0"/>
              <a:t>‹#›</a:t>
            </a:fld>
            <a:endParaRPr lang="en-IN"/>
          </a:p>
        </p:txBody>
      </p:sp>
    </p:spTree>
    <p:extLst>
      <p:ext uri="{BB962C8B-B14F-4D97-AF65-F5344CB8AC3E}">
        <p14:creationId xmlns:p14="http://schemas.microsoft.com/office/powerpoint/2010/main" val="3396200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77DBB8-B4B8-241D-C303-09CA52657EA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A014105F-7770-CB46-D38D-18CED3DF808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53CB237-66FF-6271-7AC3-27C01DFEB38F}"/>
              </a:ext>
            </a:extLst>
          </p:cNvPr>
          <p:cNvSpPr>
            <a:spLocks noGrp="1"/>
          </p:cNvSpPr>
          <p:nvPr>
            <p:ph type="dt" sz="half" idx="10"/>
          </p:nvPr>
        </p:nvSpPr>
        <p:spPr/>
        <p:txBody>
          <a:bodyPr/>
          <a:lstStyle/>
          <a:p>
            <a:endParaRPr lang="en-IN"/>
          </a:p>
        </p:txBody>
      </p:sp>
      <p:sp>
        <p:nvSpPr>
          <p:cNvPr id="5" name="Footer Placeholder 4">
            <a:extLst>
              <a:ext uri="{FF2B5EF4-FFF2-40B4-BE49-F238E27FC236}">
                <a16:creationId xmlns:a16="http://schemas.microsoft.com/office/drawing/2014/main" id="{B0B5E811-5210-EF9E-EFB7-106A5AABD4AC}"/>
              </a:ext>
            </a:extLst>
          </p:cNvPr>
          <p:cNvSpPr>
            <a:spLocks noGrp="1"/>
          </p:cNvSpPr>
          <p:nvPr>
            <p:ph type="ftr" sz="quarter" idx="11"/>
          </p:nvPr>
        </p:nvSpPr>
        <p:spPr/>
        <p:txBody>
          <a:bodyPr/>
          <a:lstStyle/>
          <a:p>
            <a:r>
              <a:rPr lang="en-US"/>
              <a:t>Strengthening India’s Maritime Future : Policies, Green Shipping &amp; Shipbuilding</a:t>
            </a:r>
            <a:endParaRPr lang="en-IN"/>
          </a:p>
        </p:txBody>
      </p:sp>
      <p:sp>
        <p:nvSpPr>
          <p:cNvPr id="6" name="Slide Number Placeholder 5">
            <a:extLst>
              <a:ext uri="{FF2B5EF4-FFF2-40B4-BE49-F238E27FC236}">
                <a16:creationId xmlns:a16="http://schemas.microsoft.com/office/drawing/2014/main" id="{321C9069-9E48-F3DA-8E1C-23BF7FE16DFB}"/>
              </a:ext>
            </a:extLst>
          </p:cNvPr>
          <p:cNvSpPr>
            <a:spLocks noGrp="1"/>
          </p:cNvSpPr>
          <p:nvPr>
            <p:ph type="sldNum" sz="quarter" idx="12"/>
          </p:nvPr>
        </p:nvSpPr>
        <p:spPr/>
        <p:txBody>
          <a:bodyPr/>
          <a:lstStyle/>
          <a:p>
            <a:fld id="{887FB3E9-D005-4AC2-9474-885CF7811261}" type="slidenum">
              <a:rPr lang="en-IN" smtClean="0"/>
              <a:t>‹#›</a:t>
            </a:fld>
            <a:endParaRPr lang="en-IN"/>
          </a:p>
        </p:txBody>
      </p:sp>
    </p:spTree>
    <p:extLst>
      <p:ext uri="{BB962C8B-B14F-4D97-AF65-F5344CB8AC3E}">
        <p14:creationId xmlns:p14="http://schemas.microsoft.com/office/powerpoint/2010/main" val="31535863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mplate Slide">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E6C631F3-1CF5-2C2E-770E-FD967CE0C05B}"/>
              </a:ext>
            </a:extLst>
          </p:cNvPr>
          <p:cNvSpPr>
            <a:spLocks noGrp="1"/>
          </p:cNvSpPr>
          <p:nvPr>
            <p:ph type="title" hasCustomPrompt="1"/>
          </p:nvPr>
        </p:nvSpPr>
        <p:spPr>
          <a:xfrm>
            <a:off x="2017059" y="176357"/>
            <a:ext cx="8982635" cy="740660"/>
          </a:xfrm>
          <a:prstGeom prst="rect">
            <a:avLst/>
          </a:prstGeom>
        </p:spPr>
        <p:txBody>
          <a:bodyPr vert="horz" lIns="91440" tIns="45720" rIns="91440" bIns="45720" rtlCol="0" anchor="ctr">
            <a:normAutofit/>
          </a:bodyPr>
          <a:lstStyle>
            <a:lvl1pPr algn="ctr">
              <a:defRPr b="1">
                <a:solidFill>
                  <a:schemeClr val="accent1"/>
                </a:solidFill>
              </a:defRPr>
            </a:lvl1pPr>
          </a:lstStyle>
          <a:p>
            <a:r>
              <a:rPr lang="en-US"/>
              <a:t>Click to edit title</a:t>
            </a:r>
            <a:endParaRPr lang="en-IN"/>
          </a:p>
        </p:txBody>
      </p:sp>
      <p:sp>
        <p:nvSpPr>
          <p:cNvPr id="17" name="Footer Placeholder 16">
            <a:extLst>
              <a:ext uri="{FF2B5EF4-FFF2-40B4-BE49-F238E27FC236}">
                <a16:creationId xmlns:a16="http://schemas.microsoft.com/office/drawing/2014/main" id="{B3241BB4-F690-A8C1-6759-41CEC4D88D66}"/>
              </a:ext>
            </a:extLst>
          </p:cNvPr>
          <p:cNvSpPr>
            <a:spLocks noGrp="1"/>
          </p:cNvSpPr>
          <p:nvPr>
            <p:ph type="ftr" sz="quarter" idx="11"/>
          </p:nvPr>
        </p:nvSpPr>
        <p:spPr/>
        <p:txBody>
          <a:bodyPr/>
          <a:lstStyle>
            <a:lvl1pPr>
              <a:defRPr/>
            </a:lvl1pPr>
          </a:lstStyle>
          <a:p>
            <a:r>
              <a:rPr lang="en-US" dirty="0"/>
              <a:t>Samudra Shuddhi – </a:t>
            </a:r>
            <a:r>
              <a:rPr lang="en-US" dirty="0" err="1"/>
              <a:t>Rashtriya</a:t>
            </a:r>
            <a:r>
              <a:rPr lang="en-US" dirty="0"/>
              <a:t> Vriddhi</a:t>
            </a:r>
            <a:endParaRPr lang="en-IN" dirty="0"/>
          </a:p>
        </p:txBody>
      </p:sp>
      <p:sp>
        <p:nvSpPr>
          <p:cNvPr id="18" name="Slide Number Placeholder 17">
            <a:extLst>
              <a:ext uri="{FF2B5EF4-FFF2-40B4-BE49-F238E27FC236}">
                <a16:creationId xmlns:a16="http://schemas.microsoft.com/office/drawing/2014/main" id="{AB5AF714-D3C7-B1EA-B65C-B499FB80BFED}"/>
              </a:ext>
            </a:extLst>
          </p:cNvPr>
          <p:cNvSpPr>
            <a:spLocks noGrp="1"/>
          </p:cNvSpPr>
          <p:nvPr>
            <p:ph type="sldNum" sz="quarter" idx="12"/>
          </p:nvPr>
        </p:nvSpPr>
        <p:spPr/>
        <p:txBody>
          <a:bodyPr/>
          <a:lstStyle/>
          <a:p>
            <a:r>
              <a:rPr lang="en-IN" dirty="0"/>
              <a:t>Slide </a:t>
            </a:r>
            <a:fld id="{61F59DBB-61E3-46AB-854D-9BC0E6F19EAE}" type="slidenum">
              <a:rPr lang="en-IN" smtClean="0"/>
              <a:pPr/>
              <a:t>‹#›</a:t>
            </a:fld>
            <a:r>
              <a:rPr lang="en-IN" dirty="0"/>
              <a:t> of </a:t>
            </a:r>
            <a:fld id="{61F59DBB-61E3-46AB-854D-9BC0E6F19EAE}" type="slidenum">
              <a:rPr lang="en-IN" smtClean="0"/>
              <a:pPr/>
              <a:t>‹#›</a:t>
            </a:fld>
            <a:endParaRPr lang="en-IN" dirty="0"/>
          </a:p>
        </p:txBody>
      </p:sp>
      <p:pic>
        <p:nvPicPr>
          <p:cNvPr id="2" name="Picture 2" descr="Directorate General of Shipping - Exit Exam">
            <a:extLst>
              <a:ext uri="{FF2B5EF4-FFF2-40B4-BE49-F238E27FC236}">
                <a16:creationId xmlns:a16="http://schemas.microsoft.com/office/drawing/2014/main" id="{D7778C40-829B-AC9C-13D9-14AC556C0E4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171255" y="103945"/>
            <a:ext cx="783160" cy="93457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D6541FDD-6160-7837-F2C7-915308DACF38}"/>
              </a:ext>
            </a:extLst>
          </p:cNvPr>
          <p:cNvPicPr>
            <a:picLocks noChangeAspect="1"/>
          </p:cNvPicPr>
          <p:nvPr userDrawn="1"/>
        </p:nvPicPr>
        <p:blipFill>
          <a:blip r:embed="rId3">
            <a:extLst>
              <a:ext uri="{28A0092B-C50C-407E-A947-70E740481C1C}">
                <a14:useLocalDpi xmlns:a14="http://schemas.microsoft.com/office/drawing/2010/main" val="0"/>
              </a:ext>
            </a:extLst>
          </a:blip>
          <a:srcRect l="3768" r="3612" b="1911"/>
          <a:stretch>
            <a:fillRect/>
          </a:stretch>
        </p:blipFill>
        <p:spPr>
          <a:xfrm>
            <a:off x="202956" y="157438"/>
            <a:ext cx="817790" cy="827587"/>
          </a:xfrm>
          <a:prstGeom prst="ellipse">
            <a:avLst/>
          </a:prstGeom>
        </p:spPr>
      </p:pic>
      <p:sp>
        <p:nvSpPr>
          <p:cNvPr id="4" name="Date Placeholder 4">
            <a:extLst>
              <a:ext uri="{FF2B5EF4-FFF2-40B4-BE49-F238E27FC236}">
                <a16:creationId xmlns:a16="http://schemas.microsoft.com/office/drawing/2014/main" id="{9A2D5409-BB0D-D47B-2DAC-B35A188F307A}"/>
              </a:ext>
            </a:extLst>
          </p:cNvPr>
          <p:cNvSpPr txBox="1">
            <a:spLocks/>
          </p:cNvSpPr>
          <p:nvPr userDrawn="1"/>
        </p:nvSpPr>
        <p:spPr>
          <a:xfrm>
            <a:off x="122274" y="638569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dirty="0"/>
              <a:t>22</a:t>
            </a:r>
            <a:r>
              <a:rPr lang="en-US" b="0" baseline="30000" dirty="0"/>
              <a:t>nd</a:t>
            </a:r>
            <a:r>
              <a:rPr lang="en-US" b="0" dirty="0"/>
              <a:t>  December 2025</a:t>
            </a:r>
            <a:endParaRPr lang="en-IN" b="0" dirty="0"/>
          </a:p>
        </p:txBody>
      </p:sp>
    </p:spTree>
    <p:extLst>
      <p:ext uri="{BB962C8B-B14F-4D97-AF65-F5344CB8AC3E}">
        <p14:creationId xmlns:p14="http://schemas.microsoft.com/office/powerpoint/2010/main" val="11735347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Left Horizontal Window_KPMG Blue">
    <p:bg>
      <p:bgPr>
        <a:solidFill>
          <a:schemeClr val="accent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96C774-8B31-4EC8-BF6C-ACF71C2F0C15}"/>
              </a:ext>
            </a:extLst>
          </p:cNvPr>
          <p:cNvSpPr>
            <a:spLocks noChangeAspect="1"/>
          </p:cNvSpPr>
          <p:nvPr userDrawn="1"/>
        </p:nvSpPr>
        <p:spPr>
          <a:xfrm>
            <a:off x="998476" y="1470479"/>
            <a:ext cx="6350010" cy="4410949"/>
          </a:xfrm>
          <a:prstGeom prst="rect">
            <a:avLst/>
          </a:prstGeom>
          <a:gradFill>
            <a:gsLst>
              <a:gs pos="100000">
                <a:schemeClr val="accent1"/>
              </a:gs>
              <a:gs pos="0">
                <a:schemeClr val="accent5"/>
              </a:gs>
            </a:gsLst>
            <a:lin ang="0" scaled="0"/>
          </a:gradFill>
        </p:spPr>
        <p:txBody>
          <a:bodyPr vert="horz" lIns="180000" tIns="180000" rIns="180000" bIns="180000" rtlCol="0" anchor="t" anchorCtr="0">
            <a:noAutofit/>
          </a:bodyPr>
          <a:lstStyle/>
          <a:p>
            <a:pPr lvl="0">
              <a:lnSpc>
                <a:spcPct val="70000"/>
              </a:lnSpc>
              <a:spcBef>
                <a:spcPct val="0"/>
              </a:spcBef>
              <a:buNone/>
            </a:pPr>
            <a:endParaRPr lang="en-US" sz="8800" baseline="0" err="1">
              <a:solidFill>
                <a:schemeClr val="bg1"/>
              </a:solidFill>
              <a:latin typeface="KPMG Bold" panose="020B0803030202040204" pitchFamily="34" charset="0"/>
              <a:ea typeface="+mj-ea"/>
              <a:cs typeface="+mj-cs"/>
            </a:endParaRPr>
          </a:p>
        </p:txBody>
      </p:sp>
      <p:sp>
        <p:nvSpPr>
          <p:cNvPr id="2" name="Title 1"/>
          <p:cNvSpPr>
            <a:spLocks noGrp="1"/>
          </p:cNvSpPr>
          <p:nvPr>
            <p:ph type="ctrTitle" hasCustomPrompt="1"/>
          </p:nvPr>
        </p:nvSpPr>
        <p:spPr>
          <a:xfrm>
            <a:off x="1274841" y="1759937"/>
            <a:ext cx="5765982" cy="2903488"/>
          </a:xfrm>
          <a:noFill/>
          <a:ln w="3175">
            <a:noFill/>
            <a:prstDash val="lgDash"/>
          </a:ln>
        </p:spPr>
        <p:txBody>
          <a:bodyPr lIns="0" tIns="0" rIns="0" bIns="0" anchor="t" anchorCtr="0">
            <a:noAutofit/>
          </a:bodyPr>
          <a:lstStyle>
            <a:lvl1pPr algn="l">
              <a:defRPr sz="6600" baseline="0">
                <a:solidFill>
                  <a:schemeClr val="bg1"/>
                </a:solidFill>
              </a:defRPr>
            </a:lvl1pPr>
          </a:lstStyle>
          <a:p>
            <a:r>
              <a:rPr lang="en-GB"/>
              <a:t>Title slide text only</a:t>
            </a:r>
            <a:endParaRPr lang="en-US"/>
          </a:p>
        </p:txBody>
      </p:sp>
      <p:sp>
        <p:nvSpPr>
          <p:cNvPr id="6" name="Text Placeholder 3"/>
          <p:cNvSpPr>
            <a:spLocks noGrp="1"/>
          </p:cNvSpPr>
          <p:nvPr>
            <p:ph type="body" sz="quarter" idx="11"/>
          </p:nvPr>
        </p:nvSpPr>
        <p:spPr>
          <a:xfrm>
            <a:off x="1274841" y="4752153"/>
            <a:ext cx="5765982" cy="816606"/>
          </a:xfrm>
          <a:ln w="3175">
            <a:noFill/>
            <a:prstDash val="lgDash"/>
          </a:ln>
        </p:spPr>
        <p:txBody>
          <a:bodyPr wrap="square" anchor="b">
            <a:noAutofit/>
          </a:bodyPr>
          <a:lstStyle>
            <a:lvl1pPr>
              <a:defRPr sz="1400">
                <a:solidFill>
                  <a:schemeClr val="bg1"/>
                </a:solidFill>
              </a:defRPr>
            </a:lvl1pPr>
            <a:lvl2pPr>
              <a:defRPr sz="14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a:p>
            <a:pPr lvl="1"/>
            <a:r>
              <a:rPr lang="en-US"/>
              <a:t>Second level</a:t>
            </a:r>
          </a:p>
        </p:txBody>
      </p:sp>
      <p:pic>
        <p:nvPicPr>
          <p:cNvPr id="8" name="Graphic 7">
            <a:extLst>
              <a:ext uri="{FF2B5EF4-FFF2-40B4-BE49-F238E27FC236}">
                <a16:creationId xmlns:a16="http://schemas.microsoft.com/office/drawing/2014/main" id="{F680A8EA-2B0E-411E-90AD-02F7AF47674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8476" y="371311"/>
            <a:ext cx="914400" cy="368346"/>
          </a:xfrm>
          <a:prstGeom prst="rect">
            <a:avLst/>
          </a:prstGeom>
        </p:spPr>
      </p:pic>
    </p:spTree>
    <p:extLst>
      <p:ext uri="{BB962C8B-B14F-4D97-AF65-F5344CB8AC3E}">
        <p14:creationId xmlns:p14="http://schemas.microsoft.com/office/powerpoint/2010/main" val="2113973834"/>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Left Vertical Window_KPMG Blue">
    <p:bg>
      <p:bgPr>
        <a:solidFill>
          <a:schemeClr val="accent2"/>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F73FA8F-86B4-4B38-9318-B211F1BBAFEB}"/>
              </a:ext>
            </a:extLst>
          </p:cNvPr>
          <p:cNvSpPr>
            <a:spLocks noChangeAspect="1"/>
          </p:cNvSpPr>
          <p:nvPr userDrawn="1"/>
        </p:nvSpPr>
        <p:spPr>
          <a:xfrm>
            <a:off x="998476" y="1470479"/>
            <a:ext cx="3053689" cy="4410949"/>
          </a:xfrm>
          <a:prstGeom prst="rect">
            <a:avLst/>
          </a:prstGeom>
          <a:gradFill>
            <a:gsLst>
              <a:gs pos="100000">
                <a:schemeClr val="accent1"/>
              </a:gs>
              <a:gs pos="0">
                <a:schemeClr val="accent5"/>
              </a:gs>
            </a:gsLst>
            <a:lin ang="0" scaled="0"/>
          </a:gradFill>
        </p:spPr>
        <p:txBody>
          <a:bodyPr vert="horz" lIns="180000" tIns="180000" rIns="180000" bIns="180000" rtlCol="0" anchor="t" anchorCtr="0">
            <a:noAutofit/>
          </a:bodyPr>
          <a:lstStyle/>
          <a:p>
            <a:pPr lvl="0">
              <a:lnSpc>
                <a:spcPct val="70000"/>
              </a:lnSpc>
              <a:spcBef>
                <a:spcPct val="0"/>
              </a:spcBef>
              <a:buNone/>
            </a:pPr>
            <a:endParaRPr lang="en-US" sz="8800" baseline="0" err="1">
              <a:solidFill>
                <a:schemeClr val="bg1"/>
              </a:solidFill>
              <a:latin typeface="KPMG Bold" panose="020B0803030202040204" pitchFamily="34" charset="0"/>
              <a:ea typeface="+mj-ea"/>
              <a:cs typeface="+mj-cs"/>
            </a:endParaRPr>
          </a:p>
        </p:txBody>
      </p:sp>
      <p:sp>
        <p:nvSpPr>
          <p:cNvPr id="2" name="Title 1"/>
          <p:cNvSpPr>
            <a:spLocks noGrp="1"/>
          </p:cNvSpPr>
          <p:nvPr>
            <p:ph type="ctrTitle" hasCustomPrompt="1"/>
          </p:nvPr>
        </p:nvSpPr>
        <p:spPr>
          <a:xfrm>
            <a:off x="1274841" y="1759937"/>
            <a:ext cx="2487266" cy="2900514"/>
          </a:xfrm>
          <a:noFill/>
          <a:ln w="3175">
            <a:noFill/>
            <a:prstDash val="lgDash"/>
          </a:ln>
        </p:spPr>
        <p:txBody>
          <a:bodyPr lIns="0" tIns="0" rIns="0" bIns="0" anchor="t" anchorCtr="0">
            <a:noAutofit/>
          </a:bodyPr>
          <a:lstStyle>
            <a:lvl1pPr algn="l">
              <a:defRPr sz="6600" baseline="0">
                <a:solidFill>
                  <a:schemeClr val="bg1"/>
                </a:solidFill>
              </a:defRPr>
            </a:lvl1pPr>
          </a:lstStyle>
          <a:p>
            <a:r>
              <a:rPr lang="en-GB"/>
              <a:t>Title slide text only</a:t>
            </a:r>
            <a:endParaRPr lang="en-US"/>
          </a:p>
        </p:txBody>
      </p:sp>
      <p:sp>
        <p:nvSpPr>
          <p:cNvPr id="6" name="Text Placeholder 3"/>
          <p:cNvSpPr>
            <a:spLocks noGrp="1"/>
          </p:cNvSpPr>
          <p:nvPr userDrawn="1">
            <p:ph type="body" sz="quarter" idx="11"/>
          </p:nvPr>
        </p:nvSpPr>
        <p:spPr>
          <a:xfrm>
            <a:off x="1274841" y="4752153"/>
            <a:ext cx="2487267" cy="815770"/>
          </a:xfrm>
          <a:ln w="3175">
            <a:noFill/>
            <a:prstDash val="lgDash"/>
          </a:ln>
        </p:spPr>
        <p:txBody>
          <a:bodyPr wrap="square" anchor="b">
            <a:noAutofit/>
          </a:bodyPr>
          <a:lstStyle>
            <a:lvl1pPr>
              <a:defRPr sz="1400">
                <a:solidFill>
                  <a:schemeClr val="bg1"/>
                </a:solidFill>
              </a:defRPr>
            </a:lvl1pPr>
            <a:lvl2pPr>
              <a:defRPr sz="14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a:p>
            <a:pPr lvl="1"/>
            <a:r>
              <a:rPr lang="en-US"/>
              <a:t>Second level</a:t>
            </a:r>
          </a:p>
        </p:txBody>
      </p:sp>
      <p:pic>
        <p:nvPicPr>
          <p:cNvPr id="8" name="Graphic 7">
            <a:extLst>
              <a:ext uri="{FF2B5EF4-FFF2-40B4-BE49-F238E27FC236}">
                <a16:creationId xmlns:a16="http://schemas.microsoft.com/office/drawing/2014/main" id="{ACB44795-849A-41CE-8B25-0DE9EB09F9B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8476" y="371311"/>
            <a:ext cx="914400" cy="368346"/>
          </a:xfrm>
          <a:prstGeom prst="rect">
            <a:avLst/>
          </a:prstGeom>
        </p:spPr>
      </p:pic>
    </p:spTree>
    <p:extLst>
      <p:ext uri="{BB962C8B-B14F-4D97-AF65-F5344CB8AC3E}">
        <p14:creationId xmlns:p14="http://schemas.microsoft.com/office/powerpoint/2010/main" val="8813205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Right Horizontal Window_Pacific Blue">
    <p:bg>
      <p:bgPr>
        <a:gradFill>
          <a:gsLst>
            <a:gs pos="100000">
              <a:srgbClr val="ACEAFF"/>
            </a:gs>
            <a:gs pos="0">
              <a:schemeClr val="accent4"/>
            </a:gs>
          </a:gsLst>
          <a:lin ang="0" scaled="0"/>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96C774-8B31-4EC8-BF6C-ACF71C2F0C15}"/>
              </a:ext>
            </a:extLst>
          </p:cNvPr>
          <p:cNvSpPr>
            <a:spLocks noChangeAspect="1"/>
          </p:cNvSpPr>
          <p:nvPr userDrawn="1"/>
        </p:nvSpPr>
        <p:spPr>
          <a:xfrm>
            <a:off x="3405716" y="371311"/>
            <a:ext cx="7794097" cy="5414065"/>
          </a:xfrm>
          <a:prstGeom prst="rect">
            <a:avLst/>
          </a:prstGeom>
          <a:gradFill>
            <a:gsLst>
              <a:gs pos="100000">
                <a:schemeClr val="accent1"/>
              </a:gs>
              <a:gs pos="0">
                <a:schemeClr val="accent5"/>
              </a:gs>
            </a:gsLst>
            <a:lin ang="0" scaled="0"/>
          </a:gradFill>
        </p:spPr>
        <p:txBody>
          <a:bodyPr vert="horz" lIns="180000" tIns="180000" rIns="180000" bIns="180000" rtlCol="0" anchor="t" anchorCtr="0">
            <a:noAutofit/>
          </a:bodyPr>
          <a:lstStyle/>
          <a:p>
            <a:pPr lvl="0">
              <a:lnSpc>
                <a:spcPct val="70000"/>
              </a:lnSpc>
              <a:spcBef>
                <a:spcPct val="0"/>
              </a:spcBef>
              <a:buNone/>
            </a:pPr>
            <a:endParaRPr lang="en-US" sz="8800" baseline="0" err="1">
              <a:solidFill>
                <a:schemeClr val="bg1"/>
              </a:solidFill>
              <a:latin typeface="KPMG Bold" panose="020B0803030202040204" pitchFamily="34" charset="0"/>
              <a:ea typeface="+mj-ea"/>
              <a:cs typeface="+mj-cs"/>
            </a:endParaRPr>
          </a:p>
        </p:txBody>
      </p:sp>
      <p:sp>
        <p:nvSpPr>
          <p:cNvPr id="6" name="Text Placeholder 3"/>
          <p:cNvSpPr>
            <a:spLocks noGrp="1"/>
          </p:cNvSpPr>
          <p:nvPr>
            <p:ph type="body" sz="quarter" idx="11"/>
          </p:nvPr>
        </p:nvSpPr>
        <p:spPr>
          <a:xfrm>
            <a:off x="3672180" y="4710484"/>
            <a:ext cx="7260639" cy="810000"/>
          </a:xfrm>
          <a:ln w="3175">
            <a:noFill/>
            <a:prstDash val="lgDash"/>
          </a:ln>
        </p:spPr>
        <p:txBody>
          <a:bodyPr wrap="square" anchor="b">
            <a:noAutofit/>
          </a:bodyPr>
          <a:lstStyle>
            <a:lvl1pPr>
              <a:defRPr sz="1400">
                <a:solidFill>
                  <a:schemeClr val="bg1"/>
                </a:solidFill>
              </a:defRPr>
            </a:lvl1pPr>
            <a:lvl2pPr>
              <a:defRPr sz="14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a:p>
            <a:pPr lvl="1"/>
            <a:r>
              <a:rPr lang="en-US"/>
              <a:t>Second level</a:t>
            </a:r>
          </a:p>
        </p:txBody>
      </p:sp>
      <p:sp>
        <p:nvSpPr>
          <p:cNvPr id="10" name="Title 9">
            <a:extLst>
              <a:ext uri="{FF2B5EF4-FFF2-40B4-BE49-F238E27FC236}">
                <a16:creationId xmlns:a16="http://schemas.microsoft.com/office/drawing/2014/main" id="{BA9E5DDB-2262-4657-AA4F-9CE87AA83B57}"/>
              </a:ext>
            </a:extLst>
          </p:cNvPr>
          <p:cNvSpPr>
            <a:spLocks noGrp="1"/>
          </p:cNvSpPr>
          <p:nvPr>
            <p:ph type="title" hasCustomPrompt="1"/>
          </p:nvPr>
        </p:nvSpPr>
        <p:spPr>
          <a:xfrm>
            <a:off x="3671123" y="636808"/>
            <a:ext cx="7260639" cy="3950972"/>
          </a:xfrm>
        </p:spPr>
        <p:txBody>
          <a:bodyPr/>
          <a:lstStyle>
            <a:lvl1pPr>
              <a:defRPr lang="en-GB" sz="6600" kern="1200" baseline="0" dirty="0">
                <a:solidFill>
                  <a:schemeClr val="bg1"/>
                </a:solidFill>
                <a:latin typeface="+mj-lt"/>
                <a:ea typeface="+mj-ea"/>
                <a:cs typeface="+mj-cs"/>
              </a:defRPr>
            </a:lvl1pPr>
          </a:lstStyle>
          <a:p>
            <a:r>
              <a:rPr lang="en-GB"/>
              <a:t>Title slide text only</a:t>
            </a:r>
          </a:p>
        </p:txBody>
      </p:sp>
      <p:pic>
        <p:nvPicPr>
          <p:cNvPr id="8" name="Graphic 7">
            <a:extLst>
              <a:ext uri="{FF2B5EF4-FFF2-40B4-BE49-F238E27FC236}">
                <a16:creationId xmlns:a16="http://schemas.microsoft.com/office/drawing/2014/main" id="{9F2B47DB-768D-47AE-9D19-E74198AD42C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8476" y="371311"/>
            <a:ext cx="914400" cy="368346"/>
          </a:xfrm>
          <a:prstGeom prst="rect">
            <a:avLst/>
          </a:prstGeom>
        </p:spPr>
      </p:pic>
    </p:spTree>
    <p:extLst>
      <p:ext uri="{BB962C8B-B14F-4D97-AF65-F5344CB8AC3E}">
        <p14:creationId xmlns:p14="http://schemas.microsoft.com/office/powerpoint/2010/main" val="2953070236"/>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Right Vertical Window_Pacific Blue">
    <p:bg>
      <p:bgPr>
        <a:gradFill>
          <a:gsLst>
            <a:gs pos="100000">
              <a:srgbClr val="ACEAFF"/>
            </a:gs>
            <a:gs pos="0">
              <a:schemeClr val="accent4"/>
            </a:gs>
          </a:gsLst>
          <a:lin ang="0" scaled="0"/>
        </a:gra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BC1A25C-9C23-47D0-BC86-BD2474043CD3}"/>
              </a:ext>
            </a:extLst>
          </p:cNvPr>
          <p:cNvGrpSpPr/>
          <p:nvPr userDrawn="1"/>
        </p:nvGrpSpPr>
        <p:grpSpPr>
          <a:xfrm>
            <a:off x="998476" y="0"/>
            <a:ext cx="911399" cy="1485244"/>
            <a:chOff x="1008000" y="0"/>
            <a:chExt cx="911399" cy="1485244"/>
          </a:xfrm>
          <a:solidFill>
            <a:schemeClr val="bg1">
              <a:alpha val="0"/>
            </a:schemeClr>
          </a:solidFill>
        </p:grpSpPr>
        <p:sp>
          <p:nvSpPr>
            <p:cNvPr id="5" name="Freeform 19">
              <a:extLst>
                <a:ext uri="{FF2B5EF4-FFF2-40B4-BE49-F238E27FC236}">
                  <a16:creationId xmlns:a16="http://schemas.microsoft.com/office/drawing/2014/main" id="{EEC5B735-00AD-41B9-A513-0F7783FFBE36}"/>
                </a:ext>
              </a:extLst>
            </p:cNvPr>
            <p:cNvSpPr>
              <a:spLocks noChangeAspect="1" noEditPoints="1"/>
            </p:cNvSpPr>
            <p:nvPr userDrawn="1"/>
          </p:nvSpPr>
          <p:spPr bwMode="auto">
            <a:xfrm>
              <a:off x="1008000" y="0"/>
              <a:ext cx="91139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8" name="Freeform 19">
              <a:extLst>
                <a:ext uri="{FF2B5EF4-FFF2-40B4-BE49-F238E27FC236}">
                  <a16:creationId xmlns:a16="http://schemas.microsoft.com/office/drawing/2014/main" id="{C5CCCCF1-8E34-4341-A6C5-97CC39680E55}"/>
                </a:ext>
              </a:extLst>
            </p:cNvPr>
            <p:cNvSpPr>
              <a:spLocks noChangeAspect="1" noEditPoints="1"/>
            </p:cNvSpPr>
            <p:nvPr userDrawn="1"/>
          </p:nvSpPr>
          <p:spPr bwMode="auto">
            <a:xfrm>
              <a:off x="1008000" y="742622"/>
              <a:ext cx="91139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9" name="Freeform 19">
              <a:extLst>
                <a:ext uri="{FF2B5EF4-FFF2-40B4-BE49-F238E27FC236}">
                  <a16:creationId xmlns:a16="http://schemas.microsoft.com/office/drawing/2014/main" id="{162D722E-1D64-4D54-98B6-8466501BFD3D}"/>
                </a:ext>
              </a:extLst>
            </p:cNvPr>
            <p:cNvSpPr>
              <a:spLocks noChangeAspect="1" noEditPoints="1"/>
            </p:cNvSpPr>
            <p:nvPr userDrawn="1"/>
          </p:nvSpPr>
          <p:spPr bwMode="auto">
            <a:xfrm>
              <a:off x="1008000" y="1113933"/>
              <a:ext cx="91139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grpSp>
      <p:sp>
        <p:nvSpPr>
          <p:cNvPr id="104" name="Rectangle 103">
            <a:extLst>
              <a:ext uri="{FF2B5EF4-FFF2-40B4-BE49-F238E27FC236}">
                <a16:creationId xmlns:a16="http://schemas.microsoft.com/office/drawing/2014/main" id="{6A6246C3-5BC1-4146-9E95-B8B3F1B77C22}"/>
              </a:ext>
            </a:extLst>
          </p:cNvPr>
          <p:cNvSpPr>
            <a:spLocks noChangeAspect="1"/>
          </p:cNvSpPr>
          <p:nvPr userDrawn="1"/>
        </p:nvSpPr>
        <p:spPr>
          <a:xfrm>
            <a:off x="7435789" y="371311"/>
            <a:ext cx="3764024" cy="5415923"/>
          </a:xfrm>
          <a:prstGeom prst="rect">
            <a:avLst/>
          </a:prstGeom>
          <a:gradFill>
            <a:gsLst>
              <a:gs pos="100000">
                <a:schemeClr val="accent1"/>
              </a:gs>
              <a:gs pos="0">
                <a:schemeClr val="accent5"/>
              </a:gs>
            </a:gsLst>
            <a:lin ang="0" scaled="0"/>
          </a:gradFill>
        </p:spPr>
        <p:txBody>
          <a:bodyPr vert="horz" lIns="180000" tIns="180000" rIns="180000" bIns="180000" rtlCol="0" anchor="t" anchorCtr="0">
            <a:noAutofit/>
          </a:bodyPr>
          <a:lstStyle/>
          <a:p>
            <a:pPr lvl="0">
              <a:lnSpc>
                <a:spcPct val="70000"/>
              </a:lnSpc>
              <a:spcBef>
                <a:spcPct val="0"/>
              </a:spcBef>
              <a:buNone/>
            </a:pPr>
            <a:endParaRPr lang="en-US" sz="8800" baseline="0" err="1">
              <a:solidFill>
                <a:schemeClr val="bg1"/>
              </a:solidFill>
              <a:latin typeface="KPMG Bold" panose="020B0803030202040204" pitchFamily="34" charset="0"/>
              <a:ea typeface="+mj-ea"/>
              <a:cs typeface="+mj-cs"/>
            </a:endParaRPr>
          </a:p>
        </p:txBody>
      </p:sp>
      <p:sp>
        <p:nvSpPr>
          <p:cNvPr id="106" name="Text Placeholder 3">
            <a:extLst>
              <a:ext uri="{FF2B5EF4-FFF2-40B4-BE49-F238E27FC236}">
                <a16:creationId xmlns:a16="http://schemas.microsoft.com/office/drawing/2014/main" id="{E9A5689E-A0AC-4126-A5A7-5CD8528C6C2E}"/>
              </a:ext>
            </a:extLst>
          </p:cNvPr>
          <p:cNvSpPr>
            <a:spLocks noGrp="1"/>
          </p:cNvSpPr>
          <p:nvPr>
            <p:ph type="body" sz="quarter" idx="12"/>
          </p:nvPr>
        </p:nvSpPr>
        <p:spPr>
          <a:xfrm>
            <a:off x="7702252" y="4710484"/>
            <a:ext cx="3229510" cy="810000"/>
          </a:xfrm>
          <a:ln w="3175">
            <a:noFill/>
            <a:prstDash val="lgDash"/>
          </a:ln>
        </p:spPr>
        <p:txBody>
          <a:bodyPr wrap="square" anchor="b">
            <a:noAutofit/>
          </a:bodyPr>
          <a:lstStyle>
            <a:lvl1pPr>
              <a:defRPr sz="1400">
                <a:solidFill>
                  <a:schemeClr val="bg1"/>
                </a:solidFill>
              </a:defRPr>
            </a:lvl1pPr>
            <a:lvl2pPr>
              <a:defRPr sz="14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a:p>
            <a:pPr lvl="1"/>
            <a:r>
              <a:rPr lang="en-US"/>
              <a:t>Second level</a:t>
            </a:r>
          </a:p>
        </p:txBody>
      </p:sp>
      <p:sp>
        <p:nvSpPr>
          <p:cNvPr id="2" name="Title 1"/>
          <p:cNvSpPr>
            <a:spLocks noGrp="1"/>
          </p:cNvSpPr>
          <p:nvPr>
            <p:ph type="ctrTitle" hasCustomPrompt="1"/>
          </p:nvPr>
        </p:nvSpPr>
        <p:spPr>
          <a:xfrm>
            <a:off x="7702252" y="636808"/>
            <a:ext cx="3229510" cy="3950972"/>
          </a:xfrm>
          <a:noFill/>
          <a:ln w="3175">
            <a:noFill/>
            <a:prstDash val="lgDash"/>
          </a:ln>
        </p:spPr>
        <p:txBody>
          <a:bodyPr lIns="0" tIns="0" rIns="0" bIns="0" anchor="t" anchorCtr="0">
            <a:noAutofit/>
          </a:bodyPr>
          <a:lstStyle>
            <a:lvl1pPr algn="l">
              <a:defRPr sz="6600" baseline="0">
                <a:solidFill>
                  <a:schemeClr val="bg1"/>
                </a:solidFill>
              </a:defRPr>
            </a:lvl1pPr>
          </a:lstStyle>
          <a:p>
            <a:r>
              <a:rPr lang="en-GB"/>
              <a:t>Title slide text only</a:t>
            </a:r>
            <a:endParaRPr lang="en-US"/>
          </a:p>
        </p:txBody>
      </p:sp>
      <p:pic>
        <p:nvPicPr>
          <p:cNvPr id="10" name="Graphic 9">
            <a:extLst>
              <a:ext uri="{FF2B5EF4-FFF2-40B4-BE49-F238E27FC236}">
                <a16:creationId xmlns:a16="http://schemas.microsoft.com/office/drawing/2014/main" id="{78DFFAD0-690D-40FA-92E3-26DD5F2CF71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8476" y="371311"/>
            <a:ext cx="914400" cy="368346"/>
          </a:xfrm>
          <a:prstGeom prst="rect">
            <a:avLst/>
          </a:prstGeom>
        </p:spPr>
      </p:pic>
    </p:spTree>
    <p:extLst>
      <p:ext uri="{BB962C8B-B14F-4D97-AF65-F5344CB8AC3E}">
        <p14:creationId xmlns:p14="http://schemas.microsoft.com/office/powerpoint/2010/main" val="11632352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Left Horizontal Window Image_KPMG Blue">
    <p:bg>
      <p:bgPr>
        <a:solidFill>
          <a:schemeClr val="accent2"/>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6200E6EA-7AA4-4C98-8E47-F5F83446E051}"/>
              </a:ext>
            </a:extLst>
          </p:cNvPr>
          <p:cNvSpPr>
            <a:spLocks noGrp="1" noChangeAspect="1"/>
          </p:cNvSpPr>
          <p:nvPr>
            <p:ph type="pic" sz="quarter" idx="12"/>
          </p:nvPr>
        </p:nvSpPr>
        <p:spPr>
          <a:xfrm>
            <a:off x="998477" y="1468380"/>
            <a:ext cx="5885053" cy="4087973"/>
          </a:xfrm>
          <a:solidFill>
            <a:schemeClr val="accent1"/>
          </a:solidFill>
        </p:spPr>
        <p:txBody>
          <a:bodyPr anchor="ctr"/>
          <a:lstStyle>
            <a:lvl1pPr algn="ctr">
              <a:defRPr sz="1000" b="0">
                <a:solidFill>
                  <a:schemeClr val="bg1"/>
                </a:solidFill>
              </a:defRPr>
            </a:lvl1pPr>
          </a:lstStyle>
          <a:p>
            <a:r>
              <a:rPr lang="en-US"/>
              <a:t>Click icon to add picture</a:t>
            </a:r>
            <a:endParaRPr lang="en-GB"/>
          </a:p>
        </p:txBody>
      </p:sp>
      <p:sp>
        <p:nvSpPr>
          <p:cNvPr id="2" name="Title 1"/>
          <p:cNvSpPr>
            <a:spLocks noGrp="1"/>
          </p:cNvSpPr>
          <p:nvPr>
            <p:ph type="ctrTitle" hasCustomPrompt="1"/>
          </p:nvPr>
        </p:nvSpPr>
        <p:spPr>
          <a:xfrm>
            <a:off x="7642337" y="1468380"/>
            <a:ext cx="3551186" cy="3098109"/>
          </a:xfrm>
          <a:noFill/>
          <a:ln w="3175">
            <a:noFill/>
            <a:prstDash val="lgDash"/>
          </a:ln>
        </p:spPr>
        <p:txBody>
          <a:bodyPr lIns="0" tIns="0" rIns="0" bIns="0" anchor="t" anchorCtr="0">
            <a:noAutofit/>
          </a:bodyPr>
          <a:lstStyle>
            <a:lvl1pPr algn="l">
              <a:defRPr sz="6600" baseline="0">
                <a:solidFill>
                  <a:schemeClr val="bg1"/>
                </a:solidFill>
              </a:defRPr>
            </a:lvl1pPr>
          </a:lstStyle>
          <a:p>
            <a:r>
              <a:rPr lang="en-GB"/>
              <a:t>Title slide text only</a:t>
            </a:r>
            <a:endParaRPr lang="en-US"/>
          </a:p>
        </p:txBody>
      </p:sp>
      <p:sp>
        <p:nvSpPr>
          <p:cNvPr id="5" name="Freeform 19">
            <a:extLst>
              <a:ext uri="{FF2B5EF4-FFF2-40B4-BE49-F238E27FC236}">
                <a16:creationId xmlns:a16="http://schemas.microsoft.com/office/drawing/2014/main" id="{EEC5B735-00AD-41B9-A513-0F7783FFBE36}"/>
              </a:ext>
            </a:extLst>
          </p:cNvPr>
          <p:cNvSpPr>
            <a:spLocks noChangeAspect="1" noEditPoints="1"/>
          </p:cNvSpPr>
          <p:nvPr userDrawn="1"/>
        </p:nvSpPr>
        <p:spPr bwMode="auto">
          <a:xfrm>
            <a:off x="7648627" y="1129527"/>
            <a:ext cx="91139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alpha val="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8" name="Freeform 19">
            <a:extLst>
              <a:ext uri="{FF2B5EF4-FFF2-40B4-BE49-F238E27FC236}">
                <a16:creationId xmlns:a16="http://schemas.microsoft.com/office/drawing/2014/main" id="{C5CCCCF1-8E34-4341-A6C5-97CC39680E55}"/>
              </a:ext>
            </a:extLst>
          </p:cNvPr>
          <p:cNvSpPr>
            <a:spLocks noChangeAspect="1" noEditPoints="1"/>
          </p:cNvSpPr>
          <p:nvPr userDrawn="1"/>
        </p:nvSpPr>
        <p:spPr bwMode="auto">
          <a:xfrm>
            <a:off x="7648627" y="1872149"/>
            <a:ext cx="91139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alpha val="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6" name="Text Placeholder 3"/>
          <p:cNvSpPr>
            <a:spLocks noGrp="1"/>
          </p:cNvSpPr>
          <p:nvPr userDrawn="1">
            <p:ph type="body" sz="quarter" idx="11"/>
          </p:nvPr>
        </p:nvSpPr>
        <p:spPr>
          <a:xfrm>
            <a:off x="7648628" y="4746353"/>
            <a:ext cx="3551186" cy="810000"/>
          </a:xfrm>
          <a:ln w="3175">
            <a:noFill/>
            <a:prstDash val="lgDash"/>
          </a:ln>
        </p:spPr>
        <p:txBody>
          <a:bodyPr wrap="square" anchor="b">
            <a:noAutofit/>
          </a:bodyPr>
          <a:lstStyle>
            <a:lvl1pPr>
              <a:defRPr sz="1400">
                <a:solidFill>
                  <a:schemeClr val="bg1"/>
                </a:solidFill>
              </a:defRPr>
            </a:lvl1pPr>
            <a:lvl2pPr>
              <a:defRPr sz="14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a:p>
            <a:pPr lvl="1"/>
            <a:r>
              <a:rPr lang="en-US"/>
              <a:t>Second level</a:t>
            </a:r>
          </a:p>
        </p:txBody>
      </p:sp>
      <p:pic>
        <p:nvPicPr>
          <p:cNvPr id="9" name="Graphic 8">
            <a:extLst>
              <a:ext uri="{FF2B5EF4-FFF2-40B4-BE49-F238E27FC236}">
                <a16:creationId xmlns:a16="http://schemas.microsoft.com/office/drawing/2014/main" id="{93430CE4-5B69-4517-8F25-A3A23061EE9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647346" y="371311"/>
            <a:ext cx="914400" cy="368346"/>
          </a:xfrm>
          <a:prstGeom prst="rect">
            <a:avLst/>
          </a:prstGeom>
        </p:spPr>
      </p:pic>
    </p:spTree>
    <p:extLst>
      <p:ext uri="{BB962C8B-B14F-4D97-AF65-F5344CB8AC3E}">
        <p14:creationId xmlns:p14="http://schemas.microsoft.com/office/powerpoint/2010/main" val="3399833295"/>
      </p:ext>
    </p:extLst>
  </p:cSld>
  <p:clrMapOvr>
    <a:masterClrMapping/>
  </p:clrMapOvr>
  <p:extLst>
    <p:ext uri="{DCECCB84-F9BA-43D5-87BE-67443E8EF086}">
      <p15:sldGuideLst xmlns:p15="http://schemas.microsoft.com/office/powerpoint/2012/main">
        <p15:guide id="1" orient="horz" pos="349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SLIDE Left Vertical Window Image_KPMG Blue">
    <p:bg>
      <p:bgPr>
        <a:solidFill>
          <a:schemeClr val="accent2"/>
        </a:solidFill>
        <a:effectLst/>
      </p:bgPr>
    </p:bg>
    <p:spTree>
      <p:nvGrpSpPr>
        <p:cNvPr id="1" name=""/>
        <p:cNvGrpSpPr/>
        <p:nvPr/>
      </p:nvGrpSpPr>
      <p:grpSpPr>
        <a:xfrm>
          <a:off x="0" y="0"/>
          <a:ext cx="0" cy="0"/>
          <a:chOff x="0" y="0"/>
          <a:chExt cx="0" cy="0"/>
        </a:xfrm>
      </p:grpSpPr>
      <p:sp>
        <p:nvSpPr>
          <p:cNvPr id="28" name="Picture Placeholder 3">
            <a:extLst>
              <a:ext uri="{FF2B5EF4-FFF2-40B4-BE49-F238E27FC236}">
                <a16:creationId xmlns:a16="http://schemas.microsoft.com/office/drawing/2014/main" id="{445BA5F7-F13B-4C20-B0E0-112E55400EE4}"/>
              </a:ext>
            </a:extLst>
          </p:cNvPr>
          <p:cNvSpPr>
            <a:spLocks noGrp="1" noChangeAspect="1"/>
          </p:cNvSpPr>
          <p:nvPr>
            <p:ph type="pic" sz="quarter" idx="12"/>
          </p:nvPr>
        </p:nvSpPr>
        <p:spPr>
          <a:xfrm>
            <a:off x="998477" y="371311"/>
            <a:ext cx="3727618" cy="5392264"/>
          </a:xfrm>
          <a:solidFill>
            <a:schemeClr val="accent1"/>
          </a:solidFill>
        </p:spPr>
        <p:txBody>
          <a:bodyPr vert="horz" lIns="0" tIns="0" rIns="0" bIns="0" rtlCol="0" anchor="ctr" anchorCtr="0">
            <a:noAutofit/>
          </a:bodyPr>
          <a:lstStyle>
            <a:lvl1pPr>
              <a:defRPr lang="en-GB" sz="1000" b="0">
                <a:solidFill>
                  <a:schemeClr val="bg1"/>
                </a:solidFill>
              </a:defRPr>
            </a:lvl1pPr>
          </a:lstStyle>
          <a:p>
            <a:pPr lvl="0" algn="ctr"/>
            <a:r>
              <a:rPr lang="en-US"/>
              <a:t>Click icon to add picture</a:t>
            </a:r>
            <a:endParaRPr lang="en-GB"/>
          </a:p>
        </p:txBody>
      </p:sp>
      <p:sp>
        <p:nvSpPr>
          <p:cNvPr id="2" name="Title 1"/>
          <p:cNvSpPr>
            <a:spLocks noGrp="1"/>
          </p:cNvSpPr>
          <p:nvPr>
            <p:ph type="ctrTitle" hasCustomPrompt="1"/>
          </p:nvPr>
        </p:nvSpPr>
        <p:spPr>
          <a:xfrm>
            <a:off x="5489910" y="1453783"/>
            <a:ext cx="5301922" cy="3446223"/>
          </a:xfrm>
          <a:noFill/>
          <a:ln w="3175">
            <a:noFill/>
            <a:prstDash val="lgDash"/>
          </a:ln>
        </p:spPr>
        <p:txBody>
          <a:bodyPr lIns="0" tIns="0" rIns="0" bIns="0" anchor="t" anchorCtr="0">
            <a:noAutofit/>
          </a:bodyPr>
          <a:lstStyle>
            <a:lvl1pPr algn="l">
              <a:defRPr sz="6600" baseline="0">
                <a:solidFill>
                  <a:schemeClr val="bg1"/>
                </a:solidFill>
              </a:defRPr>
            </a:lvl1pPr>
          </a:lstStyle>
          <a:p>
            <a:r>
              <a:rPr lang="en-GB"/>
              <a:t>Title slide text only</a:t>
            </a:r>
            <a:endParaRPr lang="en-US"/>
          </a:p>
        </p:txBody>
      </p:sp>
      <p:sp>
        <p:nvSpPr>
          <p:cNvPr id="5" name="Freeform 19">
            <a:extLst>
              <a:ext uri="{FF2B5EF4-FFF2-40B4-BE49-F238E27FC236}">
                <a16:creationId xmlns:a16="http://schemas.microsoft.com/office/drawing/2014/main" id="{EEC5B735-00AD-41B9-A513-0F7783FFBE36}"/>
              </a:ext>
            </a:extLst>
          </p:cNvPr>
          <p:cNvSpPr>
            <a:spLocks noChangeAspect="1" noEditPoints="1"/>
          </p:cNvSpPr>
          <p:nvPr userDrawn="1"/>
        </p:nvSpPr>
        <p:spPr bwMode="auto">
          <a:xfrm>
            <a:off x="4729193" y="614966"/>
            <a:ext cx="91139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alpha val="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6" name="Text Placeholder 3"/>
          <p:cNvSpPr>
            <a:spLocks noGrp="1"/>
          </p:cNvSpPr>
          <p:nvPr userDrawn="1">
            <p:ph type="body" sz="quarter" idx="11"/>
          </p:nvPr>
        </p:nvSpPr>
        <p:spPr>
          <a:xfrm>
            <a:off x="5489910" y="4953575"/>
            <a:ext cx="5301922" cy="810000"/>
          </a:xfrm>
          <a:ln w="3175">
            <a:noFill/>
            <a:prstDash val="lgDash"/>
          </a:ln>
        </p:spPr>
        <p:txBody>
          <a:bodyPr wrap="square" anchor="b">
            <a:noAutofit/>
          </a:bodyPr>
          <a:lstStyle>
            <a:lvl1pPr>
              <a:defRPr sz="1400">
                <a:solidFill>
                  <a:schemeClr val="bg1"/>
                </a:solidFill>
              </a:defRPr>
            </a:lvl1pPr>
            <a:lvl2pPr>
              <a:defRPr sz="14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a:p>
            <a:pPr lvl="1"/>
            <a:r>
              <a:rPr lang="en-US"/>
              <a:t>Second level</a:t>
            </a:r>
          </a:p>
        </p:txBody>
      </p:sp>
      <p:pic>
        <p:nvPicPr>
          <p:cNvPr id="7" name="Graphic 6">
            <a:extLst>
              <a:ext uri="{FF2B5EF4-FFF2-40B4-BE49-F238E27FC236}">
                <a16:creationId xmlns:a16="http://schemas.microsoft.com/office/drawing/2014/main" id="{3FEB65A9-A8F4-40C5-AC08-82132F1B1BD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491560" y="371311"/>
            <a:ext cx="914400" cy="368346"/>
          </a:xfrm>
          <a:prstGeom prst="rect">
            <a:avLst/>
          </a:prstGeom>
        </p:spPr>
      </p:pic>
    </p:spTree>
    <p:extLst>
      <p:ext uri="{BB962C8B-B14F-4D97-AF65-F5344CB8AC3E}">
        <p14:creationId xmlns:p14="http://schemas.microsoft.com/office/powerpoint/2010/main" val="34086250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LIDE Right Horizontal Window Image_Cobalt Blue">
    <p:bg>
      <p:bgPr>
        <a:solidFill>
          <a:schemeClr val="accent1"/>
        </a:solidFill>
        <a:effectLst/>
      </p:bgPr>
    </p:bg>
    <p:spTree>
      <p:nvGrpSpPr>
        <p:cNvPr id="1" name=""/>
        <p:cNvGrpSpPr/>
        <p:nvPr/>
      </p:nvGrpSpPr>
      <p:grpSpPr>
        <a:xfrm>
          <a:off x="0" y="0"/>
          <a:ext cx="0" cy="0"/>
          <a:chOff x="0" y="0"/>
          <a:chExt cx="0" cy="0"/>
        </a:xfrm>
      </p:grpSpPr>
      <p:sp>
        <p:nvSpPr>
          <p:cNvPr id="5" name="Freeform 19">
            <a:extLst>
              <a:ext uri="{FF2B5EF4-FFF2-40B4-BE49-F238E27FC236}">
                <a16:creationId xmlns:a16="http://schemas.microsoft.com/office/drawing/2014/main" id="{EEC5B735-00AD-41B9-A513-0F7783FFBE36}"/>
              </a:ext>
            </a:extLst>
          </p:cNvPr>
          <p:cNvSpPr>
            <a:spLocks noChangeAspect="1" noEditPoints="1"/>
          </p:cNvSpPr>
          <p:nvPr userDrawn="1"/>
        </p:nvSpPr>
        <p:spPr bwMode="auto">
          <a:xfrm>
            <a:off x="998476" y="1129527"/>
            <a:ext cx="91139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alpha val="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8" name="Freeform 19">
            <a:extLst>
              <a:ext uri="{FF2B5EF4-FFF2-40B4-BE49-F238E27FC236}">
                <a16:creationId xmlns:a16="http://schemas.microsoft.com/office/drawing/2014/main" id="{C5CCCCF1-8E34-4341-A6C5-97CC39680E55}"/>
              </a:ext>
            </a:extLst>
          </p:cNvPr>
          <p:cNvSpPr>
            <a:spLocks noChangeAspect="1" noEditPoints="1"/>
          </p:cNvSpPr>
          <p:nvPr userDrawn="1"/>
        </p:nvSpPr>
        <p:spPr bwMode="auto">
          <a:xfrm>
            <a:off x="998476" y="1872149"/>
            <a:ext cx="91139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alpha val="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28" name="Picture Placeholder 3">
            <a:extLst>
              <a:ext uri="{FF2B5EF4-FFF2-40B4-BE49-F238E27FC236}">
                <a16:creationId xmlns:a16="http://schemas.microsoft.com/office/drawing/2014/main" id="{1D0B9D96-907F-4E37-B5A7-830AD095F223}"/>
              </a:ext>
            </a:extLst>
          </p:cNvPr>
          <p:cNvSpPr>
            <a:spLocks noGrp="1" noChangeAspect="1"/>
          </p:cNvSpPr>
          <p:nvPr>
            <p:ph type="pic" sz="quarter" idx="12"/>
          </p:nvPr>
        </p:nvSpPr>
        <p:spPr>
          <a:xfrm>
            <a:off x="4915965" y="1456388"/>
            <a:ext cx="6283848" cy="4364991"/>
          </a:xfrm>
          <a:solidFill>
            <a:schemeClr val="accent2"/>
          </a:solidFill>
        </p:spPr>
        <p:txBody>
          <a:bodyPr vert="horz" lIns="0" tIns="0" rIns="0" bIns="0" rtlCol="0" anchor="ctr" anchorCtr="0">
            <a:noAutofit/>
          </a:bodyPr>
          <a:lstStyle>
            <a:lvl1pPr>
              <a:defRPr lang="en-GB" sz="1000" b="0">
                <a:solidFill>
                  <a:schemeClr val="bg1"/>
                </a:solidFill>
              </a:defRPr>
            </a:lvl1pPr>
          </a:lstStyle>
          <a:p>
            <a:pPr lvl="0" algn="ctr"/>
            <a:r>
              <a:rPr lang="en-US"/>
              <a:t>Click icon to add picture</a:t>
            </a:r>
            <a:endParaRPr lang="en-GB"/>
          </a:p>
        </p:txBody>
      </p:sp>
      <p:sp>
        <p:nvSpPr>
          <p:cNvPr id="34" name="Title 1">
            <a:extLst>
              <a:ext uri="{FF2B5EF4-FFF2-40B4-BE49-F238E27FC236}">
                <a16:creationId xmlns:a16="http://schemas.microsoft.com/office/drawing/2014/main" id="{E8E14845-BB2E-4EA2-8CBD-F35A520E366D}"/>
              </a:ext>
            </a:extLst>
          </p:cNvPr>
          <p:cNvSpPr>
            <a:spLocks noGrp="1"/>
          </p:cNvSpPr>
          <p:nvPr>
            <p:ph type="ctrTitle" hasCustomPrompt="1"/>
          </p:nvPr>
        </p:nvSpPr>
        <p:spPr>
          <a:xfrm>
            <a:off x="998478" y="1456388"/>
            <a:ext cx="3174866" cy="3427743"/>
          </a:xfrm>
          <a:noFill/>
          <a:ln w="3175">
            <a:noFill/>
            <a:prstDash val="lgDash"/>
          </a:ln>
        </p:spPr>
        <p:txBody>
          <a:bodyPr lIns="0" tIns="0" rIns="0" bIns="0" anchor="t" anchorCtr="0">
            <a:noAutofit/>
          </a:bodyPr>
          <a:lstStyle>
            <a:lvl1pPr algn="l">
              <a:defRPr sz="6600" baseline="0">
                <a:solidFill>
                  <a:schemeClr val="bg1"/>
                </a:solidFill>
              </a:defRPr>
            </a:lvl1pPr>
          </a:lstStyle>
          <a:p>
            <a:r>
              <a:rPr lang="en-GB"/>
              <a:t>Title slide text only</a:t>
            </a:r>
            <a:endParaRPr lang="en-US"/>
          </a:p>
        </p:txBody>
      </p:sp>
      <p:sp>
        <p:nvSpPr>
          <p:cNvPr id="40" name="Text Placeholder 3">
            <a:extLst>
              <a:ext uri="{FF2B5EF4-FFF2-40B4-BE49-F238E27FC236}">
                <a16:creationId xmlns:a16="http://schemas.microsoft.com/office/drawing/2014/main" id="{423222F2-0E39-45E4-8918-49125CD7C1EA}"/>
              </a:ext>
            </a:extLst>
          </p:cNvPr>
          <p:cNvSpPr>
            <a:spLocks noGrp="1"/>
          </p:cNvSpPr>
          <p:nvPr>
            <p:ph type="body" sz="quarter" idx="11"/>
          </p:nvPr>
        </p:nvSpPr>
        <p:spPr>
          <a:xfrm>
            <a:off x="998478" y="5007010"/>
            <a:ext cx="3174866" cy="810000"/>
          </a:xfrm>
          <a:ln w="3175">
            <a:noFill/>
            <a:prstDash val="lgDash"/>
          </a:ln>
        </p:spPr>
        <p:txBody>
          <a:bodyPr wrap="square" anchor="b">
            <a:noAutofit/>
          </a:bodyPr>
          <a:lstStyle>
            <a:lvl1pPr>
              <a:defRPr sz="1400">
                <a:solidFill>
                  <a:schemeClr val="bg1"/>
                </a:solidFill>
              </a:defRPr>
            </a:lvl1pPr>
            <a:lvl2pPr>
              <a:defRPr sz="14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a:p>
            <a:pPr lvl="1"/>
            <a:r>
              <a:rPr lang="en-US"/>
              <a:t>Second level</a:t>
            </a:r>
          </a:p>
        </p:txBody>
      </p:sp>
      <p:pic>
        <p:nvPicPr>
          <p:cNvPr id="9" name="Graphic 8">
            <a:extLst>
              <a:ext uri="{FF2B5EF4-FFF2-40B4-BE49-F238E27FC236}">
                <a16:creationId xmlns:a16="http://schemas.microsoft.com/office/drawing/2014/main" id="{323EE304-3FCA-4CF8-84B4-178F6B5C57A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8476" y="371311"/>
            <a:ext cx="914400" cy="368346"/>
          </a:xfrm>
          <a:prstGeom prst="rect">
            <a:avLst/>
          </a:prstGeom>
        </p:spPr>
      </p:pic>
    </p:spTree>
    <p:extLst>
      <p:ext uri="{BB962C8B-B14F-4D97-AF65-F5344CB8AC3E}">
        <p14:creationId xmlns:p14="http://schemas.microsoft.com/office/powerpoint/2010/main" val="3122131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72945-2B68-1B54-D7D5-2F64D4EBEB3C}"/>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2CB119B1-DD47-E4C0-F613-3D3F2243C6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E3D03D9-21F8-1B30-73B5-48A49B439379}"/>
              </a:ext>
            </a:extLst>
          </p:cNvPr>
          <p:cNvSpPr>
            <a:spLocks noGrp="1"/>
          </p:cNvSpPr>
          <p:nvPr>
            <p:ph type="dt" sz="half" idx="10"/>
          </p:nvPr>
        </p:nvSpPr>
        <p:spPr/>
        <p:txBody>
          <a:bodyPr/>
          <a:lstStyle/>
          <a:p>
            <a:endParaRPr lang="en-IN"/>
          </a:p>
        </p:txBody>
      </p:sp>
      <p:sp>
        <p:nvSpPr>
          <p:cNvPr id="5" name="Footer Placeholder 4">
            <a:extLst>
              <a:ext uri="{FF2B5EF4-FFF2-40B4-BE49-F238E27FC236}">
                <a16:creationId xmlns:a16="http://schemas.microsoft.com/office/drawing/2014/main" id="{A00E32F4-254F-0D29-DC7C-7660C1FFCB92}"/>
              </a:ext>
            </a:extLst>
          </p:cNvPr>
          <p:cNvSpPr>
            <a:spLocks noGrp="1"/>
          </p:cNvSpPr>
          <p:nvPr>
            <p:ph type="ftr" sz="quarter" idx="11"/>
          </p:nvPr>
        </p:nvSpPr>
        <p:spPr/>
        <p:txBody>
          <a:bodyPr/>
          <a:lstStyle/>
          <a:p>
            <a:r>
              <a:rPr lang="en-US"/>
              <a:t>Strengthening India’s Maritime Future : Policies, Green Shipping &amp; Shipbuilding</a:t>
            </a:r>
            <a:endParaRPr lang="en-IN"/>
          </a:p>
        </p:txBody>
      </p:sp>
      <p:sp>
        <p:nvSpPr>
          <p:cNvPr id="6" name="Slide Number Placeholder 5">
            <a:extLst>
              <a:ext uri="{FF2B5EF4-FFF2-40B4-BE49-F238E27FC236}">
                <a16:creationId xmlns:a16="http://schemas.microsoft.com/office/drawing/2014/main" id="{CF856BDB-30CC-9622-0E44-E85BED11A05F}"/>
              </a:ext>
            </a:extLst>
          </p:cNvPr>
          <p:cNvSpPr>
            <a:spLocks noGrp="1"/>
          </p:cNvSpPr>
          <p:nvPr>
            <p:ph type="sldNum" sz="quarter" idx="12"/>
          </p:nvPr>
        </p:nvSpPr>
        <p:spPr/>
        <p:txBody>
          <a:bodyPr/>
          <a:lstStyle/>
          <a:p>
            <a:fld id="{887FB3E9-D005-4AC2-9474-885CF7811261}" type="slidenum">
              <a:rPr lang="en-IN" smtClean="0"/>
              <a:t>‹#›</a:t>
            </a:fld>
            <a:endParaRPr lang="en-IN"/>
          </a:p>
        </p:txBody>
      </p:sp>
    </p:spTree>
    <p:extLst>
      <p:ext uri="{BB962C8B-B14F-4D97-AF65-F5344CB8AC3E}">
        <p14:creationId xmlns:p14="http://schemas.microsoft.com/office/powerpoint/2010/main" val="15610788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Right Vertical Window Image_Cobalt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98478" y="1456388"/>
            <a:ext cx="5249471" cy="3442681"/>
          </a:xfrm>
          <a:noFill/>
          <a:ln w="3175">
            <a:noFill/>
            <a:prstDash val="lgDash"/>
          </a:ln>
        </p:spPr>
        <p:txBody>
          <a:bodyPr lIns="0" tIns="0" rIns="0" bIns="0" anchor="t" anchorCtr="0">
            <a:noAutofit/>
          </a:bodyPr>
          <a:lstStyle>
            <a:lvl1pPr algn="l">
              <a:defRPr sz="6600" baseline="0">
                <a:solidFill>
                  <a:schemeClr val="bg1"/>
                </a:solidFill>
              </a:defRPr>
            </a:lvl1pPr>
          </a:lstStyle>
          <a:p>
            <a:r>
              <a:rPr lang="en-GB"/>
              <a:t>Title slide text only</a:t>
            </a:r>
            <a:endParaRPr lang="en-US"/>
          </a:p>
        </p:txBody>
      </p:sp>
      <p:sp>
        <p:nvSpPr>
          <p:cNvPr id="5" name="Freeform 19">
            <a:extLst>
              <a:ext uri="{FF2B5EF4-FFF2-40B4-BE49-F238E27FC236}">
                <a16:creationId xmlns:a16="http://schemas.microsoft.com/office/drawing/2014/main" id="{EEC5B735-00AD-41B9-A513-0F7783FFBE36}"/>
              </a:ext>
            </a:extLst>
          </p:cNvPr>
          <p:cNvSpPr>
            <a:spLocks noChangeAspect="1" noEditPoints="1"/>
          </p:cNvSpPr>
          <p:nvPr userDrawn="1"/>
        </p:nvSpPr>
        <p:spPr bwMode="auto">
          <a:xfrm>
            <a:off x="998476" y="614966"/>
            <a:ext cx="91139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alpha val="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8" name="Freeform 19">
            <a:extLst>
              <a:ext uri="{FF2B5EF4-FFF2-40B4-BE49-F238E27FC236}">
                <a16:creationId xmlns:a16="http://schemas.microsoft.com/office/drawing/2014/main" id="{C5CCCCF1-8E34-4341-A6C5-97CC39680E55}"/>
              </a:ext>
            </a:extLst>
          </p:cNvPr>
          <p:cNvSpPr>
            <a:spLocks noChangeAspect="1" noEditPoints="1"/>
          </p:cNvSpPr>
          <p:nvPr userDrawn="1"/>
        </p:nvSpPr>
        <p:spPr bwMode="auto">
          <a:xfrm>
            <a:off x="998476" y="1357588"/>
            <a:ext cx="911399" cy="371311"/>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alpha val="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6" name="Text Placeholder 3"/>
          <p:cNvSpPr>
            <a:spLocks noGrp="1"/>
          </p:cNvSpPr>
          <p:nvPr userDrawn="1">
            <p:ph type="body" sz="quarter" idx="11"/>
          </p:nvPr>
        </p:nvSpPr>
        <p:spPr>
          <a:xfrm>
            <a:off x="998478" y="5007009"/>
            <a:ext cx="5249471" cy="810000"/>
          </a:xfrm>
          <a:ln w="3175">
            <a:noFill/>
            <a:prstDash val="lgDash"/>
          </a:ln>
        </p:spPr>
        <p:txBody>
          <a:bodyPr wrap="square" anchor="b">
            <a:noAutofit/>
          </a:bodyPr>
          <a:lstStyle>
            <a:lvl1pPr>
              <a:defRPr sz="1400">
                <a:solidFill>
                  <a:schemeClr val="bg1"/>
                </a:solidFill>
              </a:defRPr>
            </a:lvl1pPr>
            <a:lvl2pPr>
              <a:defRPr sz="14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a:p>
            <a:pPr lvl="1"/>
            <a:r>
              <a:rPr lang="en-US"/>
              <a:t>Second level</a:t>
            </a:r>
          </a:p>
        </p:txBody>
      </p:sp>
      <p:sp>
        <p:nvSpPr>
          <p:cNvPr id="28" name="Picture Placeholder 3">
            <a:extLst>
              <a:ext uri="{FF2B5EF4-FFF2-40B4-BE49-F238E27FC236}">
                <a16:creationId xmlns:a16="http://schemas.microsoft.com/office/drawing/2014/main" id="{13BD1F9C-C7CA-4162-BCD4-0E8701D30076}"/>
              </a:ext>
            </a:extLst>
          </p:cNvPr>
          <p:cNvSpPr>
            <a:spLocks noGrp="1" noChangeAspect="1"/>
          </p:cNvSpPr>
          <p:nvPr>
            <p:ph type="pic" sz="quarter" idx="12"/>
          </p:nvPr>
        </p:nvSpPr>
        <p:spPr>
          <a:xfrm>
            <a:off x="7428967" y="371311"/>
            <a:ext cx="3764557" cy="5445698"/>
          </a:xfrm>
          <a:solidFill>
            <a:schemeClr val="accent2"/>
          </a:solidFill>
        </p:spPr>
        <p:txBody>
          <a:bodyPr vert="horz" lIns="0" tIns="0" rIns="0" bIns="0" rtlCol="0" anchor="ctr" anchorCtr="0">
            <a:noAutofit/>
          </a:bodyPr>
          <a:lstStyle>
            <a:lvl1pPr>
              <a:defRPr lang="en-GB" sz="1000" b="0">
                <a:solidFill>
                  <a:schemeClr val="bg1"/>
                </a:solidFill>
              </a:defRPr>
            </a:lvl1pPr>
          </a:lstStyle>
          <a:p>
            <a:pPr lvl="0" algn="ctr"/>
            <a:r>
              <a:rPr lang="en-US"/>
              <a:t>Click icon to add picture</a:t>
            </a:r>
            <a:endParaRPr lang="en-GB"/>
          </a:p>
        </p:txBody>
      </p:sp>
      <p:pic>
        <p:nvPicPr>
          <p:cNvPr id="9" name="Graphic 8">
            <a:extLst>
              <a:ext uri="{FF2B5EF4-FFF2-40B4-BE49-F238E27FC236}">
                <a16:creationId xmlns:a16="http://schemas.microsoft.com/office/drawing/2014/main" id="{AA9325F0-DADC-43A7-A4FF-97033BB2202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8476" y="371311"/>
            <a:ext cx="914400" cy="368346"/>
          </a:xfrm>
          <a:prstGeom prst="rect">
            <a:avLst/>
          </a:prstGeom>
        </p:spPr>
      </p:pic>
    </p:spTree>
    <p:extLst>
      <p:ext uri="{BB962C8B-B14F-4D97-AF65-F5344CB8AC3E}">
        <p14:creationId xmlns:p14="http://schemas.microsoft.com/office/powerpoint/2010/main" val="616531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33821-7F6E-47FF-89CD-D057DAFB6B1F}"/>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1376983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Only - Dark BG colour">
    <p:bg>
      <p:bgPr>
        <a:solidFill>
          <a:schemeClr val="accent2"/>
        </a:solidFill>
        <a:effectLst/>
      </p:bgPr>
    </p:bg>
    <p:spTree>
      <p:nvGrpSpPr>
        <p:cNvPr id="1" name=""/>
        <p:cNvGrpSpPr/>
        <p:nvPr/>
      </p:nvGrpSpPr>
      <p:grpSpPr>
        <a:xfrm>
          <a:off x="0" y="0"/>
          <a:ext cx="0" cy="0"/>
          <a:chOff x="0" y="0"/>
          <a:chExt cx="0" cy="0"/>
        </a:xfrm>
      </p:grpSpPr>
      <p:sp>
        <p:nvSpPr>
          <p:cNvPr id="4" name="Shape 8">
            <a:extLst>
              <a:ext uri="{FF2B5EF4-FFF2-40B4-BE49-F238E27FC236}">
                <a16:creationId xmlns:a16="http://schemas.microsoft.com/office/drawing/2014/main" id="{FEACBC9C-FDC2-4718-A261-6371F0F60DE3}"/>
              </a:ext>
            </a:extLst>
          </p:cNvPr>
          <p:cNvSpPr txBox="1">
            <a:spLocks/>
          </p:cNvSpPr>
          <p:nvPr userDrawn="1"/>
        </p:nvSpPr>
        <p:spPr>
          <a:xfrm>
            <a:off x="10946607" y="6266997"/>
            <a:ext cx="242486"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1000" smtClean="0">
                <a:solidFill>
                  <a:schemeClr val="bg1"/>
                </a:solidFill>
                <a:latin typeface="+mn-lt"/>
                <a:ea typeface="Arial"/>
                <a:cs typeface="Arial" panose="020B0604020202020204" pitchFamily="34" charset="0"/>
              </a:rPr>
              <a:pPr algn="r"/>
              <a:t>‹#›</a:t>
            </a:fld>
            <a:endParaRPr lang="en-GB" sz="1000">
              <a:solidFill>
                <a:schemeClr val="bg1"/>
              </a:solidFill>
              <a:latin typeface="+mn-lt"/>
              <a:ea typeface="Arial"/>
              <a:cs typeface="Arial" panose="020B0604020202020204" pitchFamily="34" charset="0"/>
            </a:endParaRPr>
          </a:p>
        </p:txBody>
      </p:sp>
      <p:sp>
        <p:nvSpPr>
          <p:cNvPr id="5" name="TextBox 4">
            <a:extLst>
              <a:ext uri="{FF2B5EF4-FFF2-40B4-BE49-F238E27FC236}">
                <a16:creationId xmlns:a16="http://schemas.microsoft.com/office/drawing/2014/main" id="{23B13141-5B21-49DB-9803-98F4E6E17F5A}"/>
              </a:ext>
              <a:ext uri="{C183D7F6-B498-43B3-948B-1728B52AA6E4}">
                <adec:decorative xmlns:adec="http://schemas.microsoft.com/office/drawing/2017/decorative" val="1"/>
              </a:ext>
            </a:extLst>
          </p:cNvPr>
          <p:cNvSpPr txBox="1"/>
          <p:nvPr userDrawn="1">
            <p:custDataLst>
              <p:tags r:id="rId1"/>
            </p:custDataLst>
          </p:nvPr>
        </p:nvSpPr>
        <p:spPr>
          <a:xfrm>
            <a:off x="8813800" y="6295536"/>
            <a:ext cx="2020193" cy="9233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600" b="0" kern="1200" noProof="0">
                <a:solidFill>
                  <a:schemeClr val="bg1"/>
                </a:solidFill>
                <a:latin typeface="+mn-lt"/>
                <a:ea typeface="+mn-ea"/>
                <a:cs typeface="+mn-cs"/>
              </a:rPr>
              <a:t>Document Classification: KPMG Public</a:t>
            </a:r>
          </a:p>
        </p:txBody>
      </p:sp>
      <p:sp>
        <p:nvSpPr>
          <p:cNvPr id="7" name="TextBox 6">
            <a:extLst>
              <a:ext uri="{FF2B5EF4-FFF2-40B4-BE49-F238E27FC236}">
                <a16:creationId xmlns:a16="http://schemas.microsoft.com/office/drawing/2014/main" id="{7E115E64-AC13-4D9A-A160-F698CCA8CA99}"/>
              </a:ext>
              <a:ext uri="{C183D7F6-B498-43B3-948B-1728B52AA6E4}">
                <adec:decorative xmlns:adec="http://schemas.microsoft.com/office/drawing/2017/decorative" val="1"/>
              </a:ext>
            </a:extLst>
          </p:cNvPr>
          <p:cNvSpPr txBox="1"/>
          <p:nvPr userDrawn="1"/>
        </p:nvSpPr>
        <p:spPr>
          <a:xfrm>
            <a:off x="1885685" y="6266997"/>
            <a:ext cx="4623066"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kern="1200" noProof="0">
                <a:solidFill>
                  <a:schemeClr val="bg1"/>
                </a:solidFill>
                <a:latin typeface="+mn-lt"/>
                <a:ea typeface="+mn-ea"/>
                <a:cs typeface="+mn-cs"/>
              </a:rPr>
              <a:t>© [year] [legal member firm name], a [jurisdiction] [legal structure] and a member firm of the KPMG global organization of independent member firms affiliated with KPMG International Limited, a private English company limited by guarantee. All rights reserved.</a:t>
            </a:r>
          </a:p>
        </p:txBody>
      </p:sp>
      <p:cxnSp>
        <p:nvCxnSpPr>
          <p:cNvPr id="8" name="Straight Connector 7">
            <a:extLst>
              <a:ext uri="{FF2B5EF4-FFF2-40B4-BE49-F238E27FC236}">
                <a16:creationId xmlns:a16="http://schemas.microsoft.com/office/drawing/2014/main" id="{156A5C29-C797-4C37-9F34-9C206DC1B640}"/>
              </a:ext>
            </a:extLst>
          </p:cNvPr>
          <p:cNvCxnSpPr/>
          <p:nvPr userDrawn="1"/>
        </p:nvCxnSpPr>
        <p:spPr>
          <a:xfrm>
            <a:off x="10928548" y="6266997"/>
            <a:ext cx="0" cy="14941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2C06C60-BBAD-4B44-9D69-536848922030}"/>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9" name="Graphic 8">
            <a:extLst>
              <a:ext uri="{FF2B5EF4-FFF2-40B4-BE49-F238E27FC236}">
                <a16:creationId xmlns:a16="http://schemas.microsoft.com/office/drawing/2014/main" id="{147A601A-3AE8-4889-A026-9740E00CCFBB}"/>
              </a:ext>
            </a:extLst>
          </p:cNvPr>
          <p:cNvSpPr/>
          <p:nvPr userDrawn="1"/>
        </p:nvSpPr>
        <p:spPr>
          <a:xfrm>
            <a:off x="1003200" y="6266996"/>
            <a:ext cx="484832" cy="194706"/>
          </a:xfrm>
          <a:custGeom>
            <a:avLst/>
            <a:gdLst>
              <a:gd name="connsiteX0" fmla="*/ 480938 w 484832"/>
              <a:gd name="connsiteY0" fmla="*/ 148130 h 194706"/>
              <a:gd name="connsiteX1" fmla="*/ 455744 w 484832"/>
              <a:gd name="connsiteY1" fmla="*/ 148130 h 194706"/>
              <a:gd name="connsiteX2" fmla="*/ 459917 w 484832"/>
              <a:gd name="connsiteY2" fmla="*/ 131488 h 194706"/>
              <a:gd name="connsiteX3" fmla="*/ 409445 w 484832"/>
              <a:gd name="connsiteY3" fmla="*/ 131488 h 194706"/>
              <a:gd name="connsiteX4" fmla="*/ 405289 w 484832"/>
              <a:gd name="connsiteY4" fmla="*/ 148130 h 194706"/>
              <a:gd name="connsiteX5" fmla="*/ 380916 w 484832"/>
              <a:gd name="connsiteY5" fmla="*/ 148130 h 194706"/>
              <a:gd name="connsiteX6" fmla="*/ 380916 w 484832"/>
              <a:gd name="connsiteY6" fmla="*/ 144709 h 194706"/>
              <a:gd name="connsiteX7" fmla="*/ 382079 w 484832"/>
              <a:gd name="connsiteY7" fmla="*/ 138775 h 194706"/>
              <a:gd name="connsiteX8" fmla="*/ 418715 w 484832"/>
              <a:gd name="connsiteY8" fmla="*/ 103062 h 194706"/>
              <a:gd name="connsiteX9" fmla="*/ 433698 w 484832"/>
              <a:gd name="connsiteY9" fmla="*/ 117292 h 194706"/>
              <a:gd name="connsiteX10" fmla="*/ 463732 w 484832"/>
              <a:gd name="connsiteY10" fmla="*/ 117292 h 194706"/>
              <a:gd name="connsiteX11" fmla="*/ 461234 w 484832"/>
              <a:gd name="connsiteY11" fmla="*/ 95058 h 194706"/>
              <a:gd name="connsiteX12" fmla="*/ 425214 w 484832"/>
              <a:gd name="connsiteY12" fmla="*/ 82641 h 194706"/>
              <a:gd name="connsiteX13" fmla="*/ 380916 w 484832"/>
              <a:gd name="connsiteY13" fmla="*/ 94357 h 194706"/>
              <a:gd name="connsiteX14" fmla="*/ 380916 w 484832"/>
              <a:gd name="connsiteY14" fmla="*/ 3708 h 194706"/>
              <a:gd name="connsiteX15" fmla="*/ 480938 w 484832"/>
              <a:gd name="connsiteY15" fmla="*/ 3708 h 194706"/>
              <a:gd name="connsiteX16" fmla="*/ 421914 w 484832"/>
              <a:gd name="connsiteY16" fmla="*/ 172537 h 194706"/>
              <a:gd name="connsiteX17" fmla="*/ 405101 w 484832"/>
              <a:gd name="connsiteY17" fmla="*/ 174247 h 194706"/>
              <a:gd name="connsiteX18" fmla="*/ 380438 w 484832"/>
              <a:gd name="connsiteY18" fmla="*/ 151910 h 194706"/>
              <a:gd name="connsiteX19" fmla="*/ 427027 w 484832"/>
              <a:gd name="connsiteY19" fmla="*/ 151910 h 194706"/>
              <a:gd name="connsiteX20" fmla="*/ 364275 w 484832"/>
              <a:gd name="connsiteY20" fmla="*/ 90064 h 194706"/>
              <a:gd name="connsiteX21" fmla="*/ 364275 w 484832"/>
              <a:gd name="connsiteY21" fmla="*/ 110759 h 194706"/>
              <a:gd name="connsiteX22" fmla="*/ 350951 w 484832"/>
              <a:gd name="connsiteY22" fmla="*/ 139390 h 194706"/>
              <a:gd name="connsiteX23" fmla="*/ 349360 w 484832"/>
              <a:gd name="connsiteY23" fmla="*/ 148130 h 194706"/>
              <a:gd name="connsiteX24" fmla="*/ 334669 w 484832"/>
              <a:gd name="connsiteY24" fmla="*/ 148130 h 194706"/>
              <a:gd name="connsiteX25" fmla="*/ 347223 w 484832"/>
              <a:gd name="connsiteY25" fmla="*/ 88524 h 194706"/>
              <a:gd name="connsiteX26" fmla="*/ 304943 w 484832"/>
              <a:gd name="connsiteY26" fmla="*/ 88524 h 194706"/>
              <a:gd name="connsiteX27" fmla="*/ 267110 w 484832"/>
              <a:gd name="connsiteY27" fmla="*/ 148164 h 194706"/>
              <a:gd name="connsiteX28" fmla="*/ 264339 w 484832"/>
              <a:gd name="connsiteY28" fmla="*/ 148164 h 194706"/>
              <a:gd name="connsiteX29" fmla="*/ 264339 w 484832"/>
              <a:gd name="connsiteY29" fmla="*/ 3759 h 194706"/>
              <a:gd name="connsiteX30" fmla="*/ 364326 w 484832"/>
              <a:gd name="connsiteY30" fmla="*/ 3759 h 194706"/>
              <a:gd name="connsiteX31" fmla="*/ 308449 w 484832"/>
              <a:gd name="connsiteY31" fmla="*/ 148130 h 194706"/>
              <a:gd name="connsiteX32" fmla="*/ 293398 w 484832"/>
              <a:gd name="connsiteY32" fmla="*/ 148130 h 194706"/>
              <a:gd name="connsiteX33" fmla="*/ 316163 w 484832"/>
              <a:gd name="connsiteY33" fmla="*/ 112315 h 194706"/>
              <a:gd name="connsiteX34" fmla="*/ 247731 w 484832"/>
              <a:gd name="connsiteY34" fmla="*/ 88388 h 194706"/>
              <a:gd name="connsiteX35" fmla="*/ 222709 w 484832"/>
              <a:gd name="connsiteY35" fmla="*/ 88388 h 194706"/>
              <a:gd name="connsiteX36" fmla="*/ 205606 w 484832"/>
              <a:gd name="connsiteY36" fmla="*/ 148130 h 194706"/>
              <a:gd name="connsiteX37" fmla="*/ 179027 w 484832"/>
              <a:gd name="connsiteY37" fmla="*/ 148130 h 194706"/>
              <a:gd name="connsiteX38" fmla="*/ 203314 w 484832"/>
              <a:gd name="connsiteY38" fmla="*/ 119413 h 194706"/>
              <a:gd name="connsiteX39" fmla="*/ 199893 w 484832"/>
              <a:gd name="connsiteY39" fmla="*/ 95725 h 194706"/>
              <a:gd name="connsiteX40" fmla="*/ 167653 w 484832"/>
              <a:gd name="connsiteY40" fmla="*/ 88353 h 194706"/>
              <a:gd name="connsiteX41" fmla="*/ 147796 w 484832"/>
              <a:gd name="connsiteY41" fmla="*/ 88353 h 194706"/>
              <a:gd name="connsiteX42" fmla="*/ 147796 w 484832"/>
              <a:gd name="connsiteY42" fmla="*/ 3759 h 194706"/>
              <a:gd name="connsiteX43" fmla="*/ 247697 w 484832"/>
              <a:gd name="connsiteY43" fmla="*/ 3759 h 194706"/>
              <a:gd name="connsiteX44" fmla="*/ 231740 w 484832"/>
              <a:gd name="connsiteY44" fmla="*/ 148130 h 194706"/>
              <a:gd name="connsiteX45" fmla="*/ 242258 w 484832"/>
              <a:gd name="connsiteY45" fmla="*/ 110759 h 194706"/>
              <a:gd name="connsiteX46" fmla="*/ 242635 w 484832"/>
              <a:gd name="connsiteY46" fmla="*/ 148130 h 194706"/>
              <a:gd name="connsiteX47" fmla="*/ 158981 w 484832"/>
              <a:gd name="connsiteY47" fmla="*/ 133934 h 194706"/>
              <a:gd name="connsiteX48" fmla="*/ 158981 w 484832"/>
              <a:gd name="connsiteY48" fmla="*/ 133934 h 194706"/>
              <a:gd name="connsiteX49" fmla="*/ 155920 w 484832"/>
              <a:gd name="connsiteY49" fmla="*/ 134054 h 194706"/>
              <a:gd name="connsiteX50" fmla="*/ 152243 w 484832"/>
              <a:gd name="connsiteY50" fmla="*/ 134054 h 194706"/>
              <a:gd name="connsiteX51" fmla="*/ 145846 w 484832"/>
              <a:gd name="connsiteY51" fmla="*/ 134054 h 194706"/>
              <a:gd name="connsiteX52" fmla="*/ 148805 w 484832"/>
              <a:gd name="connsiteY52" fmla="*/ 123125 h 194706"/>
              <a:gd name="connsiteX53" fmla="*/ 150207 w 484832"/>
              <a:gd name="connsiteY53" fmla="*/ 117686 h 194706"/>
              <a:gd name="connsiteX54" fmla="*/ 153628 w 484832"/>
              <a:gd name="connsiteY54" fmla="*/ 104961 h 194706"/>
              <a:gd name="connsiteX55" fmla="*/ 157972 w 484832"/>
              <a:gd name="connsiteY55" fmla="*/ 104961 h 194706"/>
              <a:gd name="connsiteX56" fmla="*/ 162915 w 484832"/>
              <a:gd name="connsiteY56" fmla="*/ 104961 h 194706"/>
              <a:gd name="connsiteX57" fmla="*/ 178668 w 484832"/>
              <a:gd name="connsiteY57" fmla="*/ 108159 h 194706"/>
              <a:gd name="connsiteX58" fmla="*/ 178206 w 484832"/>
              <a:gd name="connsiteY58" fmla="*/ 119105 h 194706"/>
              <a:gd name="connsiteX59" fmla="*/ 159084 w 484832"/>
              <a:gd name="connsiteY59" fmla="*/ 133986 h 194706"/>
              <a:gd name="connsiteX60" fmla="*/ 131291 w 484832"/>
              <a:gd name="connsiteY60" fmla="*/ 93741 h 194706"/>
              <a:gd name="connsiteX61" fmla="*/ 129717 w 484832"/>
              <a:gd name="connsiteY61" fmla="*/ 98872 h 194706"/>
              <a:gd name="connsiteX62" fmla="*/ 115419 w 484832"/>
              <a:gd name="connsiteY62" fmla="*/ 146471 h 194706"/>
              <a:gd name="connsiteX63" fmla="*/ 114854 w 484832"/>
              <a:gd name="connsiteY63" fmla="*/ 148181 h 194706"/>
              <a:gd name="connsiteX64" fmla="*/ 67683 w 484832"/>
              <a:gd name="connsiteY64" fmla="*/ 148181 h 194706"/>
              <a:gd name="connsiteX65" fmla="*/ 64006 w 484832"/>
              <a:gd name="connsiteY65" fmla="*/ 140365 h 194706"/>
              <a:gd name="connsiteX66" fmla="*/ 114683 w 484832"/>
              <a:gd name="connsiteY66" fmla="*/ 88524 h 194706"/>
              <a:gd name="connsiteX67" fmla="*/ 82187 w 484832"/>
              <a:gd name="connsiteY67" fmla="*/ 88524 h 194706"/>
              <a:gd name="connsiteX68" fmla="*/ 42507 w 484832"/>
              <a:gd name="connsiteY68" fmla="*/ 131283 h 194706"/>
              <a:gd name="connsiteX69" fmla="*/ 55351 w 484832"/>
              <a:gd name="connsiteY69" fmla="*/ 88524 h 194706"/>
              <a:gd name="connsiteX70" fmla="*/ 31270 w 484832"/>
              <a:gd name="connsiteY70" fmla="*/ 88524 h 194706"/>
              <a:gd name="connsiteX71" fmla="*/ 31270 w 484832"/>
              <a:gd name="connsiteY71" fmla="*/ 3759 h 194706"/>
              <a:gd name="connsiteX72" fmla="*/ 131188 w 484832"/>
              <a:gd name="connsiteY72" fmla="*/ 3759 h 194706"/>
              <a:gd name="connsiteX73" fmla="*/ 377119 w 484832"/>
              <a:gd name="connsiteY73" fmla="*/ -89 h 194706"/>
              <a:gd name="connsiteX74" fmla="*/ 377119 w 484832"/>
              <a:gd name="connsiteY74" fmla="*/ 97076 h 194706"/>
              <a:gd name="connsiteX75" fmla="*/ 368140 w 484832"/>
              <a:gd name="connsiteY75" fmla="*/ 105713 h 194706"/>
              <a:gd name="connsiteX76" fmla="*/ 368140 w 484832"/>
              <a:gd name="connsiteY76" fmla="*/ -89 h 194706"/>
              <a:gd name="connsiteX77" fmla="*/ 260525 w 484832"/>
              <a:gd name="connsiteY77" fmla="*/ -89 h 194706"/>
              <a:gd name="connsiteX78" fmla="*/ 260525 w 484832"/>
              <a:gd name="connsiteY78" fmla="*/ 88388 h 194706"/>
              <a:gd name="connsiteX79" fmla="*/ 251614 w 484832"/>
              <a:gd name="connsiteY79" fmla="*/ 88388 h 194706"/>
              <a:gd name="connsiteX80" fmla="*/ 251614 w 484832"/>
              <a:gd name="connsiteY80" fmla="*/ -89 h 194706"/>
              <a:gd name="connsiteX81" fmla="*/ 143965 w 484832"/>
              <a:gd name="connsiteY81" fmla="*/ -89 h 194706"/>
              <a:gd name="connsiteX82" fmla="*/ 143965 w 484832"/>
              <a:gd name="connsiteY82" fmla="*/ 88524 h 194706"/>
              <a:gd name="connsiteX83" fmla="*/ 135071 w 484832"/>
              <a:gd name="connsiteY83" fmla="*/ 88524 h 194706"/>
              <a:gd name="connsiteX84" fmla="*/ 135071 w 484832"/>
              <a:gd name="connsiteY84" fmla="*/ -89 h 194706"/>
              <a:gd name="connsiteX85" fmla="*/ 27456 w 484832"/>
              <a:gd name="connsiteY85" fmla="*/ -89 h 194706"/>
              <a:gd name="connsiteX86" fmla="*/ 27456 w 484832"/>
              <a:gd name="connsiteY86" fmla="*/ 100907 h 194706"/>
              <a:gd name="connsiteX87" fmla="*/ -47 w 484832"/>
              <a:gd name="connsiteY87" fmla="*/ 192480 h 194706"/>
              <a:gd name="connsiteX88" fmla="*/ 24120 w 484832"/>
              <a:gd name="connsiteY88" fmla="*/ 192480 h 194706"/>
              <a:gd name="connsiteX89" fmla="*/ 36247 w 484832"/>
              <a:gd name="connsiteY89" fmla="*/ 151927 h 194706"/>
              <a:gd name="connsiteX90" fmla="*/ 39667 w 484832"/>
              <a:gd name="connsiteY90" fmla="*/ 151927 h 194706"/>
              <a:gd name="connsiteX91" fmla="*/ 59696 w 484832"/>
              <a:gd name="connsiteY91" fmla="*/ 192480 h 194706"/>
              <a:gd name="connsiteX92" fmla="*/ 89028 w 484832"/>
              <a:gd name="connsiteY92" fmla="*/ 192480 h 194706"/>
              <a:gd name="connsiteX93" fmla="*/ 69513 w 484832"/>
              <a:gd name="connsiteY93" fmla="*/ 151927 h 194706"/>
              <a:gd name="connsiteX94" fmla="*/ 113623 w 484832"/>
              <a:gd name="connsiteY94" fmla="*/ 151927 h 194706"/>
              <a:gd name="connsiteX95" fmla="*/ 101377 w 484832"/>
              <a:gd name="connsiteY95" fmla="*/ 192480 h 194706"/>
              <a:gd name="connsiteX96" fmla="*/ 127785 w 484832"/>
              <a:gd name="connsiteY96" fmla="*/ 192480 h 194706"/>
              <a:gd name="connsiteX97" fmla="*/ 139860 w 484832"/>
              <a:gd name="connsiteY97" fmla="*/ 152047 h 194706"/>
              <a:gd name="connsiteX98" fmla="*/ 145641 w 484832"/>
              <a:gd name="connsiteY98" fmla="*/ 152047 h 194706"/>
              <a:gd name="connsiteX99" fmla="*/ 145641 w 484832"/>
              <a:gd name="connsiteY99" fmla="*/ 151927 h 194706"/>
              <a:gd name="connsiteX100" fmla="*/ 204408 w 484832"/>
              <a:gd name="connsiteY100" fmla="*/ 151927 h 194706"/>
              <a:gd name="connsiteX101" fmla="*/ 192761 w 484832"/>
              <a:gd name="connsiteY101" fmla="*/ 192360 h 194706"/>
              <a:gd name="connsiteX102" fmla="*/ 219374 w 484832"/>
              <a:gd name="connsiteY102" fmla="*/ 192360 h 194706"/>
              <a:gd name="connsiteX103" fmla="*/ 230662 w 484832"/>
              <a:gd name="connsiteY103" fmla="*/ 151927 h 194706"/>
              <a:gd name="connsiteX104" fmla="*/ 242635 w 484832"/>
              <a:gd name="connsiteY104" fmla="*/ 151927 h 194706"/>
              <a:gd name="connsiteX105" fmla="*/ 242960 w 484832"/>
              <a:gd name="connsiteY105" fmla="*/ 192360 h 194706"/>
              <a:gd name="connsiteX106" fmla="*/ 265280 w 484832"/>
              <a:gd name="connsiteY106" fmla="*/ 192360 h 194706"/>
              <a:gd name="connsiteX107" fmla="*/ 290935 w 484832"/>
              <a:gd name="connsiteY107" fmla="*/ 151927 h 194706"/>
              <a:gd name="connsiteX108" fmla="*/ 307713 w 484832"/>
              <a:gd name="connsiteY108" fmla="*/ 151927 h 194706"/>
              <a:gd name="connsiteX109" fmla="*/ 299059 w 484832"/>
              <a:gd name="connsiteY109" fmla="*/ 192360 h 194706"/>
              <a:gd name="connsiteX110" fmla="*/ 325227 w 484832"/>
              <a:gd name="connsiteY110" fmla="*/ 192360 h 194706"/>
              <a:gd name="connsiteX111" fmla="*/ 333779 w 484832"/>
              <a:gd name="connsiteY111" fmla="*/ 151927 h 194706"/>
              <a:gd name="connsiteX112" fmla="*/ 348933 w 484832"/>
              <a:gd name="connsiteY112" fmla="*/ 151927 h 194706"/>
              <a:gd name="connsiteX113" fmla="*/ 359845 w 484832"/>
              <a:gd name="connsiteY113" fmla="*/ 183517 h 194706"/>
              <a:gd name="connsiteX114" fmla="*/ 397131 w 484832"/>
              <a:gd name="connsiteY114" fmla="*/ 194617 h 194706"/>
              <a:gd name="connsiteX115" fmla="*/ 445807 w 484832"/>
              <a:gd name="connsiteY115" fmla="*/ 188648 h 194706"/>
              <a:gd name="connsiteX116" fmla="*/ 454872 w 484832"/>
              <a:gd name="connsiteY116" fmla="*/ 151927 h 194706"/>
              <a:gd name="connsiteX117" fmla="*/ 484786 w 484832"/>
              <a:gd name="connsiteY117" fmla="*/ 151927 h 194706"/>
              <a:gd name="connsiteX118" fmla="*/ 484786 w 484832"/>
              <a:gd name="connsiteY118" fmla="*/ -89 h 194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484832" h="194706">
                <a:moveTo>
                  <a:pt x="480938" y="148130"/>
                </a:moveTo>
                <a:lnTo>
                  <a:pt x="455744" y="148130"/>
                </a:lnTo>
                <a:lnTo>
                  <a:pt x="459917" y="131488"/>
                </a:lnTo>
                <a:lnTo>
                  <a:pt x="409445" y="131488"/>
                </a:lnTo>
                <a:lnTo>
                  <a:pt x="405289" y="148130"/>
                </a:lnTo>
                <a:lnTo>
                  <a:pt x="380916" y="148130"/>
                </a:lnTo>
                <a:lnTo>
                  <a:pt x="380916" y="144709"/>
                </a:lnTo>
                <a:cubicBezTo>
                  <a:pt x="381293" y="142845"/>
                  <a:pt x="381618" y="140878"/>
                  <a:pt x="382079" y="138775"/>
                </a:cubicBezTo>
                <a:cubicBezTo>
                  <a:pt x="386526" y="120816"/>
                  <a:pt x="398311" y="103062"/>
                  <a:pt x="418715" y="103062"/>
                </a:cubicBezTo>
                <a:cubicBezTo>
                  <a:pt x="426771" y="103062"/>
                  <a:pt x="434792" y="106141"/>
                  <a:pt x="433698" y="117292"/>
                </a:cubicBezTo>
                <a:lnTo>
                  <a:pt x="463732" y="117292"/>
                </a:lnTo>
                <a:cubicBezTo>
                  <a:pt x="464912" y="112161"/>
                  <a:pt x="466896" y="103216"/>
                  <a:pt x="461234" y="95058"/>
                </a:cubicBezTo>
                <a:cubicBezTo>
                  <a:pt x="454821" y="86198"/>
                  <a:pt x="441942" y="82641"/>
                  <a:pt x="425214" y="82641"/>
                </a:cubicBezTo>
                <a:cubicBezTo>
                  <a:pt x="413328" y="82641"/>
                  <a:pt x="395933" y="84539"/>
                  <a:pt x="380916" y="94357"/>
                </a:cubicBezTo>
                <a:lnTo>
                  <a:pt x="380916" y="3708"/>
                </a:lnTo>
                <a:lnTo>
                  <a:pt x="480938" y="3708"/>
                </a:lnTo>
                <a:close/>
                <a:moveTo>
                  <a:pt x="421914" y="172537"/>
                </a:moveTo>
                <a:cubicBezTo>
                  <a:pt x="416372" y="173606"/>
                  <a:pt x="410745" y="174179"/>
                  <a:pt x="405101" y="174247"/>
                </a:cubicBezTo>
                <a:cubicBezTo>
                  <a:pt x="390683" y="174247"/>
                  <a:pt x="380643" y="167543"/>
                  <a:pt x="380438" y="151910"/>
                </a:cubicBezTo>
                <a:lnTo>
                  <a:pt x="427027" y="151910"/>
                </a:lnTo>
                <a:close/>
                <a:moveTo>
                  <a:pt x="364275" y="90064"/>
                </a:moveTo>
                <a:lnTo>
                  <a:pt x="364275" y="110759"/>
                </a:lnTo>
                <a:cubicBezTo>
                  <a:pt x="358044" y="119364"/>
                  <a:pt x="353522" y="129082"/>
                  <a:pt x="350951" y="139390"/>
                </a:cubicBezTo>
                <a:cubicBezTo>
                  <a:pt x="350195" y="142258"/>
                  <a:pt x="349663" y="145180"/>
                  <a:pt x="349360" y="148130"/>
                </a:cubicBezTo>
                <a:lnTo>
                  <a:pt x="334669" y="148130"/>
                </a:lnTo>
                <a:lnTo>
                  <a:pt x="347223" y="88524"/>
                </a:lnTo>
                <a:lnTo>
                  <a:pt x="304943" y="88524"/>
                </a:lnTo>
                <a:lnTo>
                  <a:pt x="267110" y="148164"/>
                </a:lnTo>
                <a:lnTo>
                  <a:pt x="264339" y="148164"/>
                </a:lnTo>
                <a:lnTo>
                  <a:pt x="264339" y="3759"/>
                </a:lnTo>
                <a:lnTo>
                  <a:pt x="364326" y="3759"/>
                </a:lnTo>
                <a:close/>
                <a:moveTo>
                  <a:pt x="308449" y="148130"/>
                </a:moveTo>
                <a:lnTo>
                  <a:pt x="293398" y="148130"/>
                </a:lnTo>
                <a:lnTo>
                  <a:pt x="316163" y="112315"/>
                </a:lnTo>
                <a:close/>
                <a:moveTo>
                  <a:pt x="247731" y="88388"/>
                </a:moveTo>
                <a:lnTo>
                  <a:pt x="222709" y="88388"/>
                </a:lnTo>
                <a:lnTo>
                  <a:pt x="205606" y="148130"/>
                </a:lnTo>
                <a:lnTo>
                  <a:pt x="179027" y="148130"/>
                </a:lnTo>
                <a:cubicBezTo>
                  <a:pt x="192538" y="143136"/>
                  <a:pt x="200765" y="133592"/>
                  <a:pt x="203314" y="119413"/>
                </a:cubicBezTo>
                <a:cubicBezTo>
                  <a:pt x="205400" y="108399"/>
                  <a:pt x="204408" y="101164"/>
                  <a:pt x="199893" y="95725"/>
                </a:cubicBezTo>
                <a:cubicBezTo>
                  <a:pt x="193154" y="87652"/>
                  <a:pt x="179642" y="88353"/>
                  <a:pt x="167653" y="88353"/>
                </a:cubicBezTo>
                <a:lnTo>
                  <a:pt x="147796" y="88353"/>
                </a:lnTo>
                <a:lnTo>
                  <a:pt x="147796" y="3759"/>
                </a:lnTo>
                <a:lnTo>
                  <a:pt x="247697" y="3759"/>
                </a:lnTo>
                <a:close/>
                <a:moveTo>
                  <a:pt x="231740" y="148130"/>
                </a:moveTo>
                <a:lnTo>
                  <a:pt x="242258" y="110759"/>
                </a:lnTo>
                <a:lnTo>
                  <a:pt x="242635" y="148130"/>
                </a:lnTo>
                <a:close/>
                <a:moveTo>
                  <a:pt x="158981" y="133934"/>
                </a:moveTo>
                <a:lnTo>
                  <a:pt x="158981" y="133934"/>
                </a:lnTo>
                <a:cubicBezTo>
                  <a:pt x="158007" y="133934"/>
                  <a:pt x="157032" y="134054"/>
                  <a:pt x="155920" y="134054"/>
                </a:cubicBezTo>
                <a:cubicBezTo>
                  <a:pt x="154466" y="134054"/>
                  <a:pt x="153320" y="134054"/>
                  <a:pt x="152243" y="134054"/>
                </a:cubicBezTo>
                <a:lnTo>
                  <a:pt x="145846" y="134054"/>
                </a:lnTo>
                <a:lnTo>
                  <a:pt x="148805" y="123125"/>
                </a:lnTo>
                <a:lnTo>
                  <a:pt x="150207" y="117686"/>
                </a:lnTo>
                <a:lnTo>
                  <a:pt x="153628" y="104961"/>
                </a:lnTo>
                <a:cubicBezTo>
                  <a:pt x="155116" y="104961"/>
                  <a:pt x="156570" y="104961"/>
                  <a:pt x="157972" y="104961"/>
                </a:cubicBezTo>
                <a:lnTo>
                  <a:pt x="162915" y="104961"/>
                </a:lnTo>
                <a:cubicBezTo>
                  <a:pt x="171467" y="104961"/>
                  <a:pt x="176718" y="105440"/>
                  <a:pt x="178668" y="108159"/>
                </a:cubicBezTo>
                <a:cubicBezTo>
                  <a:pt x="180156" y="110212"/>
                  <a:pt x="179967" y="113735"/>
                  <a:pt x="178206" y="119105"/>
                </a:cubicBezTo>
                <a:cubicBezTo>
                  <a:pt x="175196" y="128341"/>
                  <a:pt x="171364" y="133045"/>
                  <a:pt x="159084" y="133986"/>
                </a:cubicBezTo>
                <a:moveTo>
                  <a:pt x="131291" y="93741"/>
                </a:moveTo>
                <a:lnTo>
                  <a:pt x="129717" y="98872"/>
                </a:lnTo>
                <a:lnTo>
                  <a:pt x="115419" y="146471"/>
                </a:lnTo>
                <a:lnTo>
                  <a:pt x="114854" y="148181"/>
                </a:lnTo>
                <a:lnTo>
                  <a:pt x="67683" y="148181"/>
                </a:lnTo>
                <a:lnTo>
                  <a:pt x="64006" y="140365"/>
                </a:lnTo>
                <a:lnTo>
                  <a:pt x="114683" y="88524"/>
                </a:lnTo>
                <a:lnTo>
                  <a:pt x="82187" y="88524"/>
                </a:lnTo>
                <a:lnTo>
                  <a:pt x="42507" y="131283"/>
                </a:lnTo>
                <a:lnTo>
                  <a:pt x="55351" y="88524"/>
                </a:lnTo>
                <a:lnTo>
                  <a:pt x="31270" y="88524"/>
                </a:lnTo>
                <a:lnTo>
                  <a:pt x="31270" y="3759"/>
                </a:lnTo>
                <a:lnTo>
                  <a:pt x="131188" y="3759"/>
                </a:lnTo>
                <a:close/>
                <a:moveTo>
                  <a:pt x="377119" y="-89"/>
                </a:moveTo>
                <a:lnTo>
                  <a:pt x="377119" y="97076"/>
                </a:lnTo>
                <a:cubicBezTo>
                  <a:pt x="373861" y="99667"/>
                  <a:pt x="370856" y="102560"/>
                  <a:pt x="368140" y="105713"/>
                </a:cubicBezTo>
                <a:lnTo>
                  <a:pt x="368140" y="-89"/>
                </a:lnTo>
                <a:lnTo>
                  <a:pt x="260525" y="-89"/>
                </a:lnTo>
                <a:lnTo>
                  <a:pt x="260525" y="88388"/>
                </a:lnTo>
                <a:lnTo>
                  <a:pt x="251614" y="88388"/>
                </a:lnTo>
                <a:lnTo>
                  <a:pt x="251614" y="-89"/>
                </a:lnTo>
                <a:lnTo>
                  <a:pt x="143965" y="-89"/>
                </a:lnTo>
                <a:lnTo>
                  <a:pt x="143965" y="88524"/>
                </a:lnTo>
                <a:lnTo>
                  <a:pt x="135071" y="88524"/>
                </a:lnTo>
                <a:lnTo>
                  <a:pt x="135071" y="-89"/>
                </a:lnTo>
                <a:lnTo>
                  <a:pt x="27456" y="-89"/>
                </a:lnTo>
                <a:lnTo>
                  <a:pt x="27456" y="100907"/>
                </a:lnTo>
                <a:lnTo>
                  <a:pt x="-47" y="192480"/>
                </a:lnTo>
                <a:lnTo>
                  <a:pt x="24120" y="192480"/>
                </a:lnTo>
                <a:lnTo>
                  <a:pt x="36247" y="151927"/>
                </a:lnTo>
                <a:lnTo>
                  <a:pt x="39667" y="151927"/>
                </a:lnTo>
                <a:lnTo>
                  <a:pt x="59696" y="192480"/>
                </a:lnTo>
                <a:lnTo>
                  <a:pt x="89028" y="192480"/>
                </a:lnTo>
                <a:lnTo>
                  <a:pt x="69513" y="151927"/>
                </a:lnTo>
                <a:lnTo>
                  <a:pt x="113623" y="151927"/>
                </a:lnTo>
                <a:lnTo>
                  <a:pt x="101377" y="192480"/>
                </a:lnTo>
                <a:lnTo>
                  <a:pt x="127785" y="192480"/>
                </a:lnTo>
                <a:lnTo>
                  <a:pt x="139860" y="152047"/>
                </a:lnTo>
                <a:lnTo>
                  <a:pt x="145641" y="152047"/>
                </a:lnTo>
                <a:lnTo>
                  <a:pt x="145641" y="151927"/>
                </a:lnTo>
                <a:lnTo>
                  <a:pt x="204408" y="151927"/>
                </a:lnTo>
                <a:lnTo>
                  <a:pt x="192761" y="192360"/>
                </a:lnTo>
                <a:lnTo>
                  <a:pt x="219374" y="192360"/>
                </a:lnTo>
                <a:lnTo>
                  <a:pt x="230662" y="151927"/>
                </a:lnTo>
                <a:lnTo>
                  <a:pt x="242635" y="151927"/>
                </a:lnTo>
                <a:lnTo>
                  <a:pt x="242960" y="192360"/>
                </a:lnTo>
                <a:lnTo>
                  <a:pt x="265280" y="192360"/>
                </a:lnTo>
                <a:lnTo>
                  <a:pt x="290935" y="151927"/>
                </a:lnTo>
                <a:lnTo>
                  <a:pt x="307713" y="151927"/>
                </a:lnTo>
                <a:lnTo>
                  <a:pt x="299059" y="192360"/>
                </a:lnTo>
                <a:lnTo>
                  <a:pt x="325227" y="192360"/>
                </a:lnTo>
                <a:lnTo>
                  <a:pt x="333779" y="151927"/>
                </a:lnTo>
                <a:lnTo>
                  <a:pt x="348933" y="151927"/>
                </a:lnTo>
                <a:cubicBezTo>
                  <a:pt x="348334" y="164464"/>
                  <a:pt x="351533" y="175872"/>
                  <a:pt x="359845" y="183517"/>
                </a:cubicBezTo>
                <a:cubicBezTo>
                  <a:pt x="370004" y="192839"/>
                  <a:pt x="385603" y="194617"/>
                  <a:pt x="397131" y="194617"/>
                </a:cubicBezTo>
                <a:cubicBezTo>
                  <a:pt x="413526" y="194421"/>
                  <a:pt x="429850" y="192418"/>
                  <a:pt x="445807" y="188648"/>
                </a:cubicBezTo>
                <a:lnTo>
                  <a:pt x="454872" y="151927"/>
                </a:lnTo>
                <a:lnTo>
                  <a:pt x="484786" y="151927"/>
                </a:lnTo>
                <a:lnTo>
                  <a:pt x="484786" y="-89"/>
                </a:lnTo>
                <a:close/>
              </a:path>
            </a:pathLst>
          </a:custGeom>
          <a:solidFill>
            <a:schemeClr val="bg1"/>
          </a:solidFill>
          <a:ln w="1683" cap="flat">
            <a:noFill/>
            <a:prstDash val="solid"/>
            <a:miter/>
          </a:ln>
        </p:spPr>
        <p:txBody>
          <a:bodyPr rtlCol="0" anchor="ctr"/>
          <a:lstStyle/>
          <a:p>
            <a:endParaRPr lang="en-GB"/>
          </a:p>
        </p:txBody>
      </p:sp>
    </p:spTree>
    <p:extLst>
      <p:ext uri="{BB962C8B-B14F-4D97-AF65-F5344CB8AC3E}">
        <p14:creationId xmlns:p14="http://schemas.microsoft.com/office/powerpoint/2010/main" val="24369533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ne Column 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995363" y="1330126"/>
            <a:ext cx="10198237" cy="45467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8CCFC99C-7410-4D22-BA8D-48877FCFB6C0}"/>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6754145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ne Column Text_double titl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9D2B9FA-46EE-4504-A8DE-8C56CCE29B0B}"/>
              </a:ext>
            </a:extLst>
          </p:cNvPr>
          <p:cNvSpPr>
            <a:spLocks noGrp="1"/>
          </p:cNvSpPr>
          <p:nvPr>
            <p:ph type="body" sz="quarter" idx="10"/>
          </p:nvPr>
        </p:nvSpPr>
        <p:spPr>
          <a:xfrm>
            <a:off x="998538" y="1700213"/>
            <a:ext cx="10201275"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4AFC733E-E364-489F-B7AF-D2002EE59732}"/>
              </a:ext>
            </a:extLst>
          </p:cNvPr>
          <p:cNvSpPr>
            <a:spLocks noGrp="1"/>
          </p:cNvSpPr>
          <p:nvPr>
            <p:ph type="title" hasCustomPrompt="1"/>
          </p:nvPr>
        </p:nvSpPr>
        <p:spPr/>
        <p:txBody>
          <a:bodyPr/>
          <a:lstStyle>
            <a:lvl1pPr>
              <a:defRPr/>
            </a:lvl1pPr>
          </a:lstStyle>
          <a:p>
            <a:r>
              <a:rPr lang="en-US"/>
              <a:t>Click to edit </a:t>
            </a:r>
            <a:br>
              <a:rPr lang="en-US"/>
            </a:br>
            <a:r>
              <a:rPr lang="en-US"/>
              <a:t>Master title style</a:t>
            </a:r>
            <a:endParaRPr lang="en-GB"/>
          </a:p>
        </p:txBody>
      </p:sp>
    </p:spTree>
    <p:extLst>
      <p:ext uri="{BB962C8B-B14F-4D97-AF65-F5344CB8AC3E}">
        <p14:creationId xmlns:p14="http://schemas.microsoft.com/office/powerpoint/2010/main" val="2448730164"/>
      </p:ext>
    </p:extLst>
  </p:cSld>
  <p:clrMapOvr>
    <a:masterClrMapping/>
  </p:clrMapOvr>
  <p:extLst>
    <p:ext uri="{DCECCB84-F9BA-43D5-87BE-67443E8EF086}">
      <p15:sldGuideLst xmlns:p15="http://schemas.microsoft.com/office/powerpoint/2012/main">
        <p15:guide id="1" orient="horz" pos="107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One Column Text_double title_KPMG Blue">
    <p:bg>
      <p:bgPr>
        <a:solidFill>
          <a:schemeClr val="accent2"/>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9D2B9FA-46EE-4504-A8DE-8C56CCE29B0B}"/>
              </a:ext>
            </a:extLst>
          </p:cNvPr>
          <p:cNvSpPr>
            <a:spLocks noGrp="1"/>
          </p:cNvSpPr>
          <p:nvPr>
            <p:ph type="body" sz="quarter" idx="10"/>
          </p:nvPr>
        </p:nvSpPr>
        <p:spPr>
          <a:xfrm>
            <a:off x="998538" y="1700213"/>
            <a:ext cx="10201275" cy="4176712"/>
          </a:xfrm>
        </p:spPr>
        <p:txBody>
          <a:bodyPr/>
          <a:lstStyle>
            <a:lvl1pPr>
              <a:defRPr>
                <a:solidFill>
                  <a:schemeClr val="bg1"/>
                </a:solidFill>
              </a:defRPr>
            </a:lvl1pPr>
            <a:lvl2pPr>
              <a:defRPr>
                <a:solidFill>
                  <a:schemeClr val="bg1"/>
                </a:solidFill>
              </a:defRPr>
            </a:lvl2pPr>
            <a:lvl3pPr>
              <a:buClrTx/>
              <a:defRPr>
                <a:solidFill>
                  <a:schemeClr val="bg1"/>
                </a:solidFill>
              </a:defRPr>
            </a:lvl3pPr>
            <a:lvl4pPr marL="361950" indent="-180975">
              <a:buClrTx/>
              <a:defRPr>
                <a:solidFill>
                  <a:schemeClr val="bg1"/>
                </a:solidFill>
              </a:defRPr>
            </a:lvl4pPr>
            <a:lvl5pPr>
              <a:buClrTx/>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Shape 8">
            <a:extLst>
              <a:ext uri="{FF2B5EF4-FFF2-40B4-BE49-F238E27FC236}">
                <a16:creationId xmlns:a16="http://schemas.microsoft.com/office/drawing/2014/main" id="{F4561A05-7671-4539-AB97-A9979F67EB43}"/>
              </a:ext>
            </a:extLst>
          </p:cNvPr>
          <p:cNvSpPr txBox="1">
            <a:spLocks/>
          </p:cNvSpPr>
          <p:nvPr userDrawn="1"/>
        </p:nvSpPr>
        <p:spPr>
          <a:xfrm>
            <a:off x="10946607" y="6266997"/>
            <a:ext cx="242486"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1000" smtClean="0">
                <a:solidFill>
                  <a:schemeClr val="bg1"/>
                </a:solidFill>
                <a:latin typeface="+mn-lt"/>
                <a:ea typeface="Arial"/>
                <a:cs typeface="Arial" panose="020B0604020202020204" pitchFamily="34" charset="0"/>
              </a:rPr>
              <a:pPr algn="r"/>
              <a:t>‹#›</a:t>
            </a:fld>
            <a:endParaRPr lang="en-GB" sz="1000">
              <a:solidFill>
                <a:schemeClr val="bg1"/>
              </a:solidFill>
              <a:latin typeface="+mn-lt"/>
              <a:ea typeface="Arial"/>
              <a:cs typeface="Arial" panose="020B0604020202020204" pitchFamily="34" charset="0"/>
            </a:endParaRPr>
          </a:p>
        </p:txBody>
      </p:sp>
      <p:sp>
        <p:nvSpPr>
          <p:cNvPr id="6" name="TextBox 5">
            <a:extLst>
              <a:ext uri="{FF2B5EF4-FFF2-40B4-BE49-F238E27FC236}">
                <a16:creationId xmlns:a16="http://schemas.microsoft.com/office/drawing/2014/main" id="{EC919669-F96A-4239-990D-B48E0AE682F3}"/>
              </a:ext>
              <a:ext uri="{C183D7F6-B498-43B3-948B-1728B52AA6E4}">
                <adec:decorative xmlns:adec="http://schemas.microsoft.com/office/drawing/2017/decorative" val="1"/>
              </a:ext>
            </a:extLst>
          </p:cNvPr>
          <p:cNvSpPr txBox="1"/>
          <p:nvPr userDrawn="1">
            <p:custDataLst>
              <p:tags r:id="rId1"/>
            </p:custDataLst>
          </p:nvPr>
        </p:nvSpPr>
        <p:spPr>
          <a:xfrm>
            <a:off x="8820154" y="6295536"/>
            <a:ext cx="2013840" cy="9233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600" b="0" kern="1200" noProof="0">
                <a:solidFill>
                  <a:schemeClr val="bg1"/>
                </a:solidFill>
                <a:latin typeface="+mn-lt"/>
                <a:ea typeface="+mn-ea"/>
                <a:cs typeface="+mn-cs"/>
              </a:rPr>
              <a:t>Document Classification: KPMG Public</a:t>
            </a:r>
          </a:p>
        </p:txBody>
      </p:sp>
      <p:sp>
        <p:nvSpPr>
          <p:cNvPr id="8" name="TextBox 7">
            <a:extLst>
              <a:ext uri="{FF2B5EF4-FFF2-40B4-BE49-F238E27FC236}">
                <a16:creationId xmlns:a16="http://schemas.microsoft.com/office/drawing/2014/main" id="{1CBF1CF3-C473-4B59-9814-FFEC4D26E803}"/>
              </a:ext>
              <a:ext uri="{C183D7F6-B498-43B3-948B-1728B52AA6E4}">
                <adec:decorative xmlns:adec="http://schemas.microsoft.com/office/drawing/2017/decorative" val="1"/>
              </a:ext>
            </a:extLst>
          </p:cNvPr>
          <p:cNvSpPr txBox="1"/>
          <p:nvPr userDrawn="1"/>
        </p:nvSpPr>
        <p:spPr>
          <a:xfrm>
            <a:off x="1885685" y="6266997"/>
            <a:ext cx="4623066"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kern="1200" noProof="0">
                <a:solidFill>
                  <a:schemeClr val="bg1"/>
                </a:solidFill>
                <a:latin typeface="+mn-lt"/>
                <a:ea typeface="+mn-ea"/>
                <a:cs typeface="+mn-cs"/>
              </a:rPr>
              <a:t>© [year] [legal member firm name], a [jurisdiction] [legal structure] and a member firm of the KPMG global organization of independent member firms affiliated with KPMG International Limited, a private English company limited by guarantee. All rights reserved.</a:t>
            </a:r>
            <a:endParaRPr lang="en-GB" sz="600" kern="1200" noProof="0">
              <a:solidFill>
                <a:schemeClr val="bg1"/>
              </a:solidFill>
              <a:latin typeface="+mn-lt"/>
              <a:ea typeface="+mn-ea"/>
              <a:cs typeface="+mn-cs"/>
            </a:endParaRPr>
          </a:p>
        </p:txBody>
      </p:sp>
      <p:cxnSp>
        <p:nvCxnSpPr>
          <p:cNvPr id="9" name="Straight Connector 8">
            <a:extLst>
              <a:ext uri="{FF2B5EF4-FFF2-40B4-BE49-F238E27FC236}">
                <a16:creationId xmlns:a16="http://schemas.microsoft.com/office/drawing/2014/main" id="{89D5ED2D-F17F-4481-8AE6-4D9EA0535145}"/>
              </a:ext>
            </a:extLst>
          </p:cNvPr>
          <p:cNvCxnSpPr/>
          <p:nvPr userDrawn="1"/>
        </p:nvCxnSpPr>
        <p:spPr>
          <a:xfrm>
            <a:off x="10928548" y="6266997"/>
            <a:ext cx="0" cy="14941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03AAE32-05EB-420A-97AB-3254804D32FD}"/>
              </a:ext>
            </a:extLst>
          </p:cNvPr>
          <p:cNvSpPr>
            <a:spLocks noGrp="1"/>
          </p:cNvSpPr>
          <p:nvPr>
            <p:ph type="title" hasCustomPrompt="1"/>
          </p:nvPr>
        </p:nvSpPr>
        <p:spPr/>
        <p:txBody>
          <a:bodyPr/>
          <a:lstStyle>
            <a:lvl1pPr>
              <a:defRPr>
                <a:solidFill>
                  <a:schemeClr val="bg1"/>
                </a:solidFill>
              </a:defRPr>
            </a:lvl1pPr>
          </a:lstStyle>
          <a:p>
            <a:r>
              <a:rPr lang="en-US"/>
              <a:t>Click to edit </a:t>
            </a:r>
            <a:br>
              <a:rPr lang="en-US"/>
            </a:br>
            <a:r>
              <a:rPr lang="en-US"/>
              <a:t>Master title style</a:t>
            </a:r>
            <a:endParaRPr lang="en-GB"/>
          </a:p>
        </p:txBody>
      </p:sp>
      <p:sp>
        <p:nvSpPr>
          <p:cNvPr id="10" name="Graphic 8">
            <a:extLst>
              <a:ext uri="{FF2B5EF4-FFF2-40B4-BE49-F238E27FC236}">
                <a16:creationId xmlns:a16="http://schemas.microsoft.com/office/drawing/2014/main" id="{567897B5-3A96-440B-8018-FDD880280B2A}"/>
              </a:ext>
            </a:extLst>
          </p:cNvPr>
          <p:cNvSpPr/>
          <p:nvPr userDrawn="1"/>
        </p:nvSpPr>
        <p:spPr>
          <a:xfrm>
            <a:off x="1003200" y="6266996"/>
            <a:ext cx="484832" cy="194706"/>
          </a:xfrm>
          <a:custGeom>
            <a:avLst/>
            <a:gdLst>
              <a:gd name="connsiteX0" fmla="*/ 480938 w 484832"/>
              <a:gd name="connsiteY0" fmla="*/ 148130 h 194706"/>
              <a:gd name="connsiteX1" fmla="*/ 455744 w 484832"/>
              <a:gd name="connsiteY1" fmla="*/ 148130 h 194706"/>
              <a:gd name="connsiteX2" fmla="*/ 459917 w 484832"/>
              <a:gd name="connsiteY2" fmla="*/ 131488 h 194706"/>
              <a:gd name="connsiteX3" fmla="*/ 409445 w 484832"/>
              <a:gd name="connsiteY3" fmla="*/ 131488 h 194706"/>
              <a:gd name="connsiteX4" fmla="*/ 405289 w 484832"/>
              <a:gd name="connsiteY4" fmla="*/ 148130 h 194706"/>
              <a:gd name="connsiteX5" fmla="*/ 380916 w 484832"/>
              <a:gd name="connsiteY5" fmla="*/ 148130 h 194706"/>
              <a:gd name="connsiteX6" fmla="*/ 380916 w 484832"/>
              <a:gd name="connsiteY6" fmla="*/ 144709 h 194706"/>
              <a:gd name="connsiteX7" fmla="*/ 382079 w 484832"/>
              <a:gd name="connsiteY7" fmla="*/ 138775 h 194706"/>
              <a:gd name="connsiteX8" fmla="*/ 418715 w 484832"/>
              <a:gd name="connsiteY8" fmla="*/ 103062 h 194706"/>
              <a:gd name="connsiteX9" fmla="*/ 433698 w 484832"/>
              <a:gd name="connsiteY9" fmla="*/ 117292 h 194706"/>
              <a:gd name="connsiteX10" fmla="*/ 463732 w 484832"/>
              <a:gd name="connsiteY10" fmla="*/ 117292 h 194706"/>
              <a:gd name="connsiteX11" fmla="*/ 461234 w 484832"/>
              <a:gd name="connsiteY11" fmla="*/ 95058 h 194706"/>
              <a:gd name="connsiteX12" fmla="*/ 425214 w 484832"/>
              <a:gd name="connsiteY12" fmla="*/ 82641 h 194706"/>
              <a:gd name="connsiteX13" fmla="*/ 380916 w 484832"/>
              <a:gd name="connsiteY13" fmla="*/ 94357 h 194706"/>
              <a:gd name="connsiteX14" fmla="*/ 380916 w 484832"/>
              <a:gd name="connsiteY14" fmla="*/ 3708 h 194706"/>
              <a:gd name="connsiteX15" fmla="*/ 480938 w 484832"/>
              <a:gd name="connsiteY15" fmla="*/ 3708 h 194706"/>
              <a:gd name="connsiteX16" fmla="*/ 421914 w 484832"/>
              <a:gd name="connsiteY16" fmla="*/ 172537 h 194706"/>
              <a:gd name="connsiteX17" fmla="*/ 405101 w 484832"/>
              <a:gd name="connsiteY17" fmla="*/ 174247 h 194706"/>
              <a:gd name="connsiteX18" fmla="*/ 380438 w 484832"/>
              <a:gd name="connsiteY18" fmla="*/ 151910 h 194706"/>
              <a:gd name="connsiteX19" fmla="*/ 427027 w 484832"/>
              <a:gd name="connsiteY19" fmla="*/ 151910 h 194706"/>
              <a:gd name="connsiteX20" fmla="*/ 364275 w 484832"/>
              <a:gd name="connsiteY20" fmla="*/ 90064 h 194706"/>
              <a:gd name="connsiteX21" fmla="*/ 364275 w 484832"/>
              <a:gd name="connsiteY21" fmla="*/ 110759 h 194706"/>
              <a:gd name="connsiteX22" fmla="*/ 350951 w 484832"/>
              <a:gd name="connsiteY22" fmla="*/ 139390 h 194706"/>
              <a:gd name="connsiteX23" fmla="*/ 349360 w 484832"/>
              <a:gd name="connsiteY23" fmla="*/ 148130 h 194706"/>
              <a:gd name="connsiteX24" fmla="*/ 334669 w 484832"/>
              <a:gd name="connsiteY24" fmla="*/ 148130 h 194706"/>
              <a:gd name="connsiteX25" fmla="*/ 347223 w 484832"/>
              <a:gd name="connsiteY25" fmla="*/ 88524 h 194706"/>
              <a:gd name="connsiteX26" fmla="*/ 304943 w 484832"/>
              <a:gd name="connsiteY26" fmla="*/ 88524 h 194706"/>
              <a:gd name="connsiteX27" fmla="*/ 267110 w 484832"/>
              <a:gd name="connsiteY27" fmla="*/ 148164 h 194706"/>
              <a:gd name="connsiteX28" fmla="*/ 264339 w 484832"/>
              <a:gd name="connsiteY28" fmla="*/ 148164 h 194706"/>
              <a:gd name="connsiteX29" fmla="*/ 264339 w 484832"/>
              <a:gd name="connsiteY29" fmla="*/ 3759 h 194706"/>
              <a:gd name="connsiteX30" fmla="*/ 364326 w 484832"/>
              <a:gd name="connsiteY30" fmla="*/ 3759 h 194706"/>
              <a:gd name="connsiteX31" fmla="*/ 308449 w 484832"/>
              <a:gd name="connsiteY31" fmla="*/ 148130 h 194706"/>
              <a:gd name="connsiteX32" fmla="*/ 293398 w 484832"/>
              <a:gd name="connsiteY32" fmla="*/ 148130 h 194706"/>
              <a:gd name="connsiteX33" fmla="*/ 316163 w 484832"/>
              <a:gd name="connsiteY33" fmla="*/ 112315 h 194706"/>
              <a:gd name="connsiteX34" fmla="*/ 247731 w 484832"/>
              <a:gd name="connsiteY34" fmla="*/ 88388 h 194706"/>
              <a:gd name="connsiteX35" fmla="*/ 222709 w 484832"/>
              <a:gd name="connsiteY35" fmla="*/ 88388 h 194706"/>
              <a:gd name="connsiteX36" fmla="*/ 205606 w 484832"/>
              <a:gd name="connsiteY36" fmla="*/ 148130 h 194706"/>
              <a:gd name="connsiteX37" fmla="*/ 179027 w 484832"/>
              <a:gd name="connsiteY37" fmla="*/ 148130 h 194706"/>
              <a:gd name="connsiteX38" fmla="*/ 203314 w 484832"/>
              <a:gd name="connsiteY38" fmla="*/ 119413 h 194706"/>
              <a:gd name="connsiteX39" fmla="*/ 199893 w 484832"/>
              <a:gd name="connsiteY39" fmla="*/ 95725 h 194706"/>
              <a:gd name="connsiteX40" fmla="*/ 167653 w 484832"/>
              <a:gd name="connsiteY40" fmla="*/ 88353 h 194706"/>
              <a:gd name="connsiteX41" fmla="*/ 147796 w 484832"/>
              <a:gd name="connsiteY41" fmla="*/ 88353 h 194706"/>
              <a:gd name="connsiteX42" fmla="*/ 147796 w 484832"/>
              <a:gd name="connsiteY42" fmla="*/ 3759 h 194706"/>
              <a:gd name="connsiteX43" fmla="*/ 247697 w 484832"/>
              <a:gd name="connsiteY43" fmla="*/ 3759 h 194706"/>
              <a:gd name="connsiteX44" fmla="*/ 231740 w 484832"/>
              <a:gd name="connsiteY44" fmla="*/ 148130 h 194706"/>
              <a:gd name="connsiteX45" fmla="*/ 242258 w 484832"/>
              <a:gd name="connsiteY45" fmla="*/ 110759 h 194706"/>
              <a:gd name="connsiteX46" fmla="*/ 242635 w 484832"/>
              <a:gd name="connsiteY46" fmla="*/ 148130 h 194706"/>
              <a:gd name="connsiteX47" fmla="*/ 158981 w 484832"/>
              <a:gd name="connsiteY47" fmla="*/ 133934 h 194706"/>
              <a:gd name="connsiteX48" fmla="*/ 158981 w 484832"/>
              <a:gd name="connsiteY48" fmla="*/ 133934 h 194706"/>
              <a:gd name="connsiteX49" fmla="*/ 155920 w 484832"/>
              <a:gd name="connsiteY49" fmla="*/ 134054 h 194706"/>
              <a:gd name="connsiteX50" fmla="*/ 152243 w 484832"/>
              <a:gd name="connsiteY50" fmla="*/ 134054 h 194706"/>
              <a:gd name="connsiteX51" fmla="*/ 145846 w 484832"/>
              <a:gd name="connsiteY51" fmla="*/ 134054 h 194706"/>
              <a:gd name="connsiteX52" fmla="*/ 148805 w 484832"/>
              <a:gd name="connsiteY52" fmla="*/ 123125 h 194706"/>
              <a:gd name="connsiteX53" fmla="*/ 150207 w 484832"/>
              <a:gd name="connsiteY53" fmla="*/ 117686 h 194706"/>
              <a:gd name="connsiteX54" fmla="*/ 153628 w 484832"/>
              <a:gd name="connsiteY54" fmla="*/ 104961 h 194706"/>
              <a:gd name="connsiteX55" fmla="*/ 157972 w 484832"/>
              <a:gd name="connsiteY55" fmla="*/ 104961 h 194706"/>
              <a:gd name="connsiteX56" fmla="*/ 162915 w 484832"/>
              <a:gd name="connsiteY56" fmla="*/ 104961 h 194706"/>
              <a:gd name="connsiteX57" fmla="*/ 178668 w 484832"/>
              <a:gd name="connsiteY57" fmla="*/ 108159 h 194706"/>
              <a:gd name="connsiteX58" fmla="*/ 178206 w 484832"/>
              <a:gd name="connsiteY58" fmla="*/ 119105 h 194706"/>
              <a:gd name="connsiteX59" fmla="*/ 159084 w 484832"/>
              <a:gd name="connsiteY59" fmla="*/ 133986 h 194706"/>
              <a:gd name="connsiteX60" fmla="*/ 131291 w 484832"/>
              <a:gd name="connsiteY60" fmla="*/ 93741 h 194706"/>
              <a:gd name="connsiteX61" fmla="*/ 129717 w 484832"/>
              <a:gd name="connsiteY61" fmla="*/ 98872 h 194706"/>
              <a:gd name="connsiteX62" fmla="*/ 115419 w 484832"/>
              <a:gd name="connsiteY62" fmla="*/ 146471 h 194706"/>
              <a:gd name="connsiteX63" fmla="*/ 114854 w 484832"/>
              <a:gd name="connsiteY63" fmla="*/ 148181 h 194706"/>
              <a:gd name="connsiteX64" fmla="*/ 67683 w 484832"/>
              <a:gd name="connsiteY64" fmla="*/ 148181 h 194706"/>
              <a:gd name="connsiteX65" fmla="*/ 64006 w 484832"/>
              <a:gd name="connsiteY65" fmla="*/ 140365 h 194706"/>
              <a:gd name="connsiteX66" fmla="*/ 114683 w 484832"/>
              <a:gd name="connsiteY66" fmla="*/ 88524 h 194706"/>
              <a:gd name="connsiteX67" fmla="*/ 82187 w 484832"/>
              <a:gd name="connsiteY67" fmla="*/ 88524 h 194706"/>
              <a:gd name="connsiteX68" fmla="*/ 42507 w 484832"/>
              <a:gd name="connsiteY68" fmla="*/ 131283 h 194706"/>
              <a:gd name="connsiteX69" fmla="*/ 55351 w 484832"/>
              <a:gd name="connsiteY69" fmla="*/ 88524 h 194706"/>
              <a:gd name="connsiteX70" fmla="*/ 31270 w 484832"/>
              <a:gd name="connsiteY70" fmla="*/ 88524 h 194706"/>
              <a:gd name="connsiteX71" fmla="*/ 31270 w 484832"/>
              <a:gd name="connsiteY71" fmla="*/ 3759 h 194706"/>
              <a:gd name="connsiteX72" fmla="*/ 131188 w 484832"/>
              <a:gd name="connsiteY72" fmla="*/ 3759 h 194706"/>
              <a:gd name="connsiteX73" fmla="*/ 377119 w 484832"/>
              <a:gd name="connsiteY73" fmla="*/ -89 h 194706"/>
              <a:gd name="connsiteX74" fmla="*/ 377119 w 484832"/>
              <a:gd name="connsiteY74" fmla="*/ 97076 h 194706"/>
              <a:gd name="connsiteX75" fmla="*/ 368140 w 484832"/>
              <a:gd name="connsiteY75" fmla="*/ 105713 h 194706"/>
              <a:gd name="connsiteX76" fmla="*/ 368140 w 484832"/>
              <a:gd name="connsiteY76" fmla="*/ -89 h 194706"/>
              <a:gd name="connsiteX77" fmla="*/ 260525 w 484832"/>
              <a:gd name="connsiteY77" fmla="*/ -89 h 194706"/>
              <a:gd name="connsiteX78" fmla="*/ 260525 w 484832"/>
              <a:gd name="connsiteY78" fmla="*/ 88388 h 194706"/>
              <a:gd name="connsiteX79" fmla="*/ 251614 w 484832"/>
              <a:gd name="connsiteY79" fmla="*/ 88388 h 194706"/>
              <a:gd name="connsiteX80" fmla="*/ 251614 w 484832"/>
              <a:gd name="connsiteY80" fmla="*/ -89 h 194706"/>
              <a:gd name="connsiteX81" fmla="*/ 143965 w 484832"/>
              <a:gd name="connsiteY81" fmla="*/ -89 h 194706"/>
              <a:gd name="connsiteX82" fmla="*/ 143965 w 484832"/>
              <a:gd name="connsiteY82" fmla="*/ 88524 h 194706"/>
              <a:gd name="connsiteX83" fmla="*/ 135071 w 484832"/>
              <a:gd name="connsiteY83" fmla="*/ 88524 h 194706"/>
              <a:gd name="connsiteX84" fmla="*/ 135071 w 484832"/>
              <a:gd name="connsiteY84" fmla="*/ -89 h 194706"/>
              <a:gd name="connsiteX85" fmla="*/ 27456 w 484832"/>
              <a:gd name="connsiteY85" fmla="*/ -89 h 194706"/>
              <a:gd name="connsiteX86" fmla="*/ 27456 w 484832"/>
              <a:gd name="connsiteY86" fmla="*/ 100907 h 194706"/>
              <a:gd name="connsiteX87" fmla="*/ -47 w 484832"/>
              <a:gd name="connsiteY87" fmla="*/ 192480 h 194706"/>
              <a:gd name="connsiteX88" fmla="*/ 24120 w 484832"/>
              <a:gd name="connsiteY88" fmla="*/ 192480 h 194706"/>
              <a:gd name="connsiteX89" fmla="*/ 36247 w 484832"/>
              <a:gd name="connsiteY89" fmla="*/ 151927 h 194706"/>
              <a:gd name="connsiteX90" fmla="*/ 39667 w 484832"/>
              <a:gd name="connsiteY90" fmla="*/ 151927 h 194706"/>
              <a:gd name="connsiteX91" fmla="*/ 59696 w 484832"/>
              <a:gd name="connsiteY91" fmla="*/ 192480 h 194706"/>
              <a:gd name="connsiteX92" fmla="*/ 89028 w 484832"/>
              <a:gd name="connsiteY92" fmla="*/ 192480 h 194706"/>
              <a:gd name="connsiteX93" fmla="*/ 69513 w 484832"/>
              <a:gd name="connsiteY93" fmla="*/ 151927 h 194706"/>
              <a:gd name="connsiteX94" fmla="*/ 113623 w 484832"/>
              <a:gd name="connsiteY94" fmla="*/ 151927 h 194706"/>
              <a:gd name="connsiteX95" fmla="*/ 101377 w 484832"/>
              <a:gd name="connsiteY95" fmla="*/ 192480 h 194706"/>
              <a:gd name="connsiteX96" fmla="*/ 127785 w 484832"/>
              <a:gd name="connsiteY96" fmla="*/ 192480 h 194706"/>
              <a:gd name="connsiteX97" fmla="*/ 139860 w 484832"/>
              <a:gd name="connsiteY97" fmla="*/ 152047 h 194706"/>
              <a:gd name="connsiteX98" fmla="*/ 145641 w 484832"/>
              <a:gd name="connsiteY98" fmla="*/ 152047 h 194706"/>
              <a:gd name="connsiteX99" fmla="*/ 145641 w 484832"/>
              <a:gd name="connsiteY99" fmla="*/ 151927 h 194706"/>
              <a:gd name="connsiteX100" fmla="*/ 204408 w 484832"/>
              <a:gd name="connsiteY100" fmla="*/ 151927 h 194706"/>
              <a:gd name="connsiteX101" fmla="*/ 192761 w 484832"/>
              <a:gd name="connsiteY101" fmla="*/ 192360 h 194706"/>
              <a:gd name="connsiteX102" fmla="*/ 219374 w 484832"/>
              <a:gd name="connsiteY102" fmla="*/ 192360 h 194706"/>
              <a:gd name="connsiteX103" fmla="*/ 230662 w 484832"/>
              <a:gd name="connsiteY103" fmla="*/ 151927 h 194706"/>
              <a:gd name="connsiteX104" fmla="*/ 242635 w 484832"/>
              <a:gd name="connsiteY104" fmla="*/ 151927 h 194706"/>
              <a:gd name="connsiteX105" fmla="*/ 242960 w 484832"/>
              <a:gd name="connsiteY105" fmla="*/ 192360 h 194706"/>
              <a:gd name="connsiteX106" fmla="*/ 265280 w 484832"/>
              <a:gd name="connsiteY106" fmla="*/ 192360 h 194706"/>
              <a:gd name="connsiteX107" fmla="*/ 290935 w 484832"/>
              <a:gd name="connsiteY107" fmla="*/ 151927 h 194706"/>
              <a:gd name="connsiteX108" fmla="*/ 307713 w 484832"/>
              <a:gd name="connsiteY108" fmla="*/ 151927 h 194706"/>
              <a:gd name="connsiteX109" fmla="*/ 299059 w 484832"/>
              <a:gd name="connsiteY109" fmla="*/ 192360 h 194706"/>
              <a:gd name="connsiteX110" fmla="*/ 325227 w 484832"/>
              <a:gd name="connsiteY110" fmla="*/ 192360 h 194706"/>
              <a:gd name="connsiteX111" fmla="*/ 333779 w 484832"/>
              <a:gd name="connsiteY111" fmla="*/ 151927 h 194706"/>
              <a:gd name="connsiteX112" fmla="*/ 348933 w 484832"/>
              <a:gd name="connsiteY112" fmla="*/ 151927 h 194706"/>
              <a:gd name="connsiteX113" fmla="*/ 359845 w 484832"/>
              <a:gd name="connsiteY113" fmla="*/ 183517 h 194706"/>
              <a:gd name="connsiteX114" fmla="*/ 397131 w 484832"/>
              <a:gd name="connsiteY114" fmla="*/ 194617 h 194706"/>
              <a:gd name="connsiteX115" fmla="*/ 445807 w 484832"/>
              <a:gd name="connsiteY115" fmla="*/ 188648 h 194706"/>
              <a:gd name="connsiteX116" fmla="*/ 454872 w 484832"/>
              <a:gd name="connsiteY116" fmla="*/ 151927 h 194706"/>
              <a:gd name="connsiteX117" fmla="*/ 484786 w 484832"/>
              <a:gd name="connsiteY117" fmla="*/ 151927 h 194706"/>
              <a:gd name="connsiteX118" fmla="*/ 484786 w 484832"/>
              <a:gd name="connsiteY118" fmla="*/ -89 h 194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484832" h="194706">
                <a:moveTo>
                  <a:pt x="480938" y="148130"/>
                </a:moveTo>
                <a:lnTo>
                  <a:pt x="455744" y="148130"/>
                </a:lnTo>
                <a:lnTo>
                  <a:pt x="459917" y="131488"/>
                </a:lnTo>
                <a:lnTo>
                  <a:pt x="409445" y="131488"/>
                </a:lnTo>
                <a:lnTo>
                  <a:pt x="405289" y="148130"/>
                </a:lnTo>
                <a:lnTo>
                  <a:pt x="380916" y="148130"/>
                </a:lnTo>
                <a:lnTo>
                  <a:pt x="380916" y="144709"/>
                </a:lnTo>
                <a:cubicBezTo>
                  <a:pt x="381293" y="142845"/>
                  <a:pt x="381618" y="140878"/>
                  <a:pt x="382079" y="138775"/>
                </a:cubicBezTo>
                <a:cubicBezTo>
                  <a:pt x="386526" y="120816"/>
                  <a:pt x="398311" y="103062"/>
                  <a:pt x="418715" y="103062"/>
                </a:cubicBezTo>
                <a:cubicBezTo>
                  <a:pt x="426771" y="103062"/>
                  <a:pt x="434792" y="106141"/>
                  <a:pt x="433698" y="117292"/>
                </a:cubicBezTo>
                <a:lnTo>
                  <a:pt x="463732" y="117292"/>
                </a:lnTo>
                <a:cubicBezTo>
                  <a:pt x="464912" y="112161"/>
                  <a:pt x="466896" y="103216"/>
                  <a:pt x="461234" y="95058"/>
                </a:cubicBezTo>
                <a:cubicBezTo>
                  <a:pt x="454821" y="86198"/>
                  <a:pt x="441942" y="82641"/>
                  <a:pt x="425214" y="82641"/>
                </a:cubicBezTo>
                <a:cubicBezTo>
                  <a:pt x="413328" y="82641"/>
                  <a:pt x="395933" y="84539"/>
                  <a:pt x="380916" y="94357"/>
                </a:cubicBezTo>
                <a:lnTo>
                  <a:pt x="380916" y="3708"/>
                </a:lnTo>
                <a:lnTo>
                  <a:pt x="480938" y="3708"/>
                </a:lnTo>
                <a:close/>
                <a:moveTo>
                  <a:pt x="421914" y="172537"/>
                </a:moveTo>
                <a:cubicBezTo>
                  <a:pt x="416372" y="173606"/>
                  <a:pt x="410745" y="174179"/>
                  <a:pt x="405101" y="174247"/>
                </a:cubicBezTo>
                <a:cubicBezTo>
                  <a:pt x="390683" y="174247"/>
                  <a:pt x="380643" y="167543"/>
                  <a:pt x="380438" y="151910"/>
                </a:cubicBezTo>
                <a:lnTo>
                  <a:pt x="427027" y="151910"/>
                </a:lnTo>
                <a:close/>
                <a:moveTo>
                  <a:pt x="364275" y="90064"/>
                </a:moveTo>
                <a:lnTo>
                  <a:pt x="364275" y="110759"/>
                </a:lnTo>
                <a:cubicBezTo>
                  <a:pt x="358044" y="119364"/>
                  <a:pt x="353522" y="129082"/>
                  <a:pt x="350951" y="139390"/>
                </a:cubicBezTo>
                <a:cubicBezTo>
                  <a:pt x="350195" y="142258"/>
                  <a:pt x="349663" y="145180"/>
                  <a:pt x="349360" y="148130"/>
                </a:cubicBezTo>
                <a:lnTo>
                  <a:pt x="334669" y="148130"/>
                </a:lnTo>
                <a:lnTo>
                  <a:pt x="347223" y="88524"/>
                </a:lnTo>
                <a:lnTo>
                  <a:pt x="304943" y="88524"/>
                </a:lnTo>
                <a:lnTo>
                  <a:pt x="267110" y="148164"/>
                </a:lnTo>
                <a:lnTo>
                  <a:pt x="264339" y="148164"/>
                </a:lnTo>
                <a:lnTo>
                  <a:pt x="264339" y="3759"/>
                </a:lnTo>
                <a:lnTo>
                  <a:pt x="364326" y="3759"/>
                </a:lnTo>
                <a:close/>
                <a:moveTo>
                  <a:pt x="308449" y="148130"/>
                </a:moveTo>
                <a:lnTo>
                  <a:pt x="293398" y="148130"/>
                </a:lnTo>
                <a:lnTo>
                  <a:pt x="316163" y="112315"/>
                </a:lnTo>
                <a:close/>
                <a:moveTo>
                  <a:pt x="247731" y="88388"/>
                </a:moveTo>
                <a:lnTo>
                  <a:pt x="222709" y="88388"/>
                </a:lnTo>
                <a:lnTo>
                  <a:pt x="205606" y="148130"/>
                </a:lnTo>
                <a:lnTo>
                  <a:pt x="179027" y="148130"/>
                </a:lnTo>
                <a:cubicBezTo>
                  <a:pt x="192538" y="143136"/>
                  <a:pt x="200765" y="133592"/>
                  <a:pt x="203314" y="119413"/>
                </a:cubicBezTo>
                <a:cubicBezTo>
                  <a:pt x="205400" y="108399"/>
                  <a:pt x="204408" y="101164"/>
                  <a:pt x="199893" y="95725"/>
                </a:cubicBezTo>
                <a:cubicBezTo>
                  <a:pt x="193154" y="87652"/>
                  <a:pt x="179642" y="88353"/>
                  <a:pt x="167653" y="88353"/>
                </a:cubicBezTo>
                <a:lnTo>
                  <a:pt x="147796" y="88353"/>
                </a:lnTo>
                <a:lnTo>
                  <a:pt x="147796" y="3759"/>
                </a:lnTo>
                <a:lnTo>
                  <a:pt x="247697" y="3759"/>
                </a:lnTo>
                <a:close/>
                <a:moveTo>
                  <a:pt x="231740" y="148130"/>
                </a:moveTo>
                <a:lnTo>
                  <a:pt x="242258" y="110759"/>
                </a:lnTo>
                <a:lnTo>
                  <a:pt x="242635" y="148130"/>
                </a:lnTo>
                <a:close/>
                <a:moveTo>
                  <a:pt x="158981" y="133934"/>
                </a:moveTo>
                <a:lnTo>
                  <a:pt x="158981" y="133934"/>
                </a:lnTo>
                <a:cubicBezTo>
                  <a:pt x="158007" y="133934"/>
                  <a:pt x="157032" y="134054"/>
                  <a:pt x="155920" y="134054"/>
                </a:cubicBezTo>
                <a:cubicBezTo>
                  <a:pt x="154466" y="134054"/>
                  <a:pt x="153320" y="134054"/>
                  <a:pt x="152243" y="134054"/>
                </a:cubicBezTo>
                <a:lnTo>
                  <a:pt x="145846" y="134054"/>
                </a:lnTo>
                <a:lnTo>
                  <a:pt x="148805" y="123125"/>
                </a:lnTo>
                <a:lnTo>
                  <a:pt x="150207" y="117686"/>
                </a:lnTo>
                <a:lnTo>
                  <a:pt x="153628" y="104961"/>
                </a:lnTo>
                <a:cubicBezTo>
                  <a:pt x="155116" y="104961"/>
                  <a:pt x="156570" y="104961"/>
                  <a:pt x="157972" y="104961"/>
                </a:cubicBezTo>
                <a:lnTo>
                  <a:pt x="162915" y="104961"/>
                </a:lnTo>
                <a:cubicBezTo>
                  <a:pt x="171467" y="104961"/>
                  <a:pt x="176718" y="105440"/>
                  <a:pt x="178668" y="108159"/>
                </a:cubicBezTo>
                <a:cubicBezTo>
                  <a:pt x="180156" y="110212"/>
                  <a:pt x="179967" y="113735"/>
                  <a:pt x="178206" y="119105"/>
                </a:cubicBezTo>
                <a:cubicBezTo>
                  <a:pt x="175196" y="128341"/>
                  <a:pt x="171364" y="133045"/>
                  <a:pt x="159084" y="133986"/>
                </a:cubicBezTo>
                <a:moveTo>
                  <a:pt x="131291" y="93741"/>
                </a:moveTo>
                <a:lnTo>
                  <a:pt x="129717" y="98872"/>
                </a:lnTo>
                <a:lnTo>
                  <a:pt x="115419" y="146471"/>
                </a:lnTo>
                <a:lnTo>
                  <a:pt x="114854" y="148181"/>
                </a:lnTo>
                <a:lnTo>
                  <a:pt x="67683" y="148181"/>
                </a:lnTo>
                <a:lnTo>
                  <a:pt x="64006" y="140365"/>
                </a:lnTo>
                <a:lnTo>
                  <a:pt x="114683" y="88524"/>
                </a:lnTo>
                <a:lnTo>
                  <a:pt x="82187" y="88524"/>
                </a:lnTo>
                <a:lnTo>
                  <a:pt x="42507" y="131283"/>
                </a:lnTo>
                <a:lnTo>
                  <a:pt x="55351" y="88524"/>
                </a:lnTo>
                <a:lnTo>
                  <a:pt x="31270" y="88524"/>
                </a:lnTo>
                <a:lnTo>
                  <a:pt x="31270" y="3759"/>
                </a:lnTo>
                <a:lnTo>
                  <a:pt x="131188" y="3759"/>
                </a:lnTo>
                <a:close/>
                <a:moveTo>
                  <a:pt x="377119" y="-89"/>
                </a:moveTo>
                <a:lnTo>
                  <a:pt x="377119" y="97076"/>
                </a:lnTo>
                <a:cubicBezTo>
                  <a:pt x="373861" y="99667"/>
                  <a:pt x="370856" y="102560"/>
                  <a:pt x="368140" y="105713"/>
                </a:cubicBezTo>
                <a:lnTo>
                  <a:pt x="368140" y="-89"/>
                </a:lnTo>
                <a:lnTo>
                  <a:pt x="260525" y="-89"/>
                </a:lnTo>
                <a:lnTo>
                  <a:pt x="260525" y="88388"/>
                </a:lnTo>
                <a:lnTo>
                  <a:pt x="251614" y="88388"/>
                </a:lnTo>
                <a:lnTo>
                  <a:pt x="251614" y="-89"/>
                </a:lnTo>
                <a:lnTo>
                  <a:pt x="143965" y="-89"/>
                </a:lnTo>
                <a:lnTo>
                  <a:pt x="143965" y="88524"/>
                </a:lnTo>
                <a:lnTo>
                  <a:pt x="135071" y="88524"/>
                </a:lnTo>
                <a:lnTo>
                  <a:pt x="135071" y="-89"/>
                </a:lnTo>
                <a:lnTo>
                  <a:pt x="27456" y="-89"/>
                </a:lnTo>
                <a:lnTo>
                  <a:pt x="27456" y="100907"/>
                </a:lnTo>
                <a:lnTo>
                  <a:pt x="-47" y="192480"/>
                </a:lnTo>
                <a:lnTo>
                  <a:pt x="24120" y="192480"/>
                </a:lnTo>
                <a:lnTo>
                  <a:pt x="36247" y="151927"/>
                </a:lnTo>
                <a:lnTo>
                  <a:pt x="39667" y="151927"/>
                </a:lnTo>
                <a:lnTo>
                  <a:pt x="59696" y="192480"/>
                </a:lnTo>
                <a:lnTo>
                  <a:pt x="89028" y="192480"/>
                </a:lnTo>
                <a:lnTo>
                  <a:pt x="69513" y="151927"/>
                </a:lnTo>
                <a:lnTo>
                  <a:pt x="113623" y="151927"/>
                </a:lnTo>
                <a:lnTo>
                  <a:pt x="101377" y="192480"/>
                </a:lnTo>
                <a:lnTo>
                  <a:pt x="127785" y="192480"/>
                </a:lnTo>
                <a:lnTo>
                  <a:pt x="139860" y="152047"/>
                </a:lnTo>
                <a:lnTo>
                  <a:pt x="145641" y="152047"/>
                </a:lnTo>
                <a:lnTo>
                  <a:pt x="145641" y="151927"/>
                </a:lnTo>
                <a:lnTo>
                  <a:pt x="204408" y="151927"/>
                </a:lnTo>
                <a:lnTo>
                  <a:pt x="192761" y="192360"/>
                </a:lnTo>
                <a:lnTo>
                  <a:pt x="219374" y="192360"/>
                </a:lnTo>
                <a:lnTo>
                  <a:pt x="230662" y="151927"/>
                </a:lnTo>
                <a:lnTo>
                  <a:pt x="242635" y="151927"/>
                </a:lnTo>
                <a:lnTo>
                  <a:pt x="242960" y="192360"/>
                </a:lnTo>
                <a:lnTo>
                  <a:pt x="265280" y="192360"/>
                </a:lnTo>
                <a:lnTo>
                  <a:pt x="290935" y="151927"/>
                </a:lnTo>
                <a:lnTo>
                  <a:pt x="307713" y="151927"/>
                </a:lnTo>
                <a:lnTo>
                  <a:pt x="299059" y="192360"/>
                </a:lnTo>
                <a:lnTo>
                  <a:pt x="325227" y="192360"/>
                </a:lnTo>
                <a:lnTo>
                  <a:pt x="333779" y="151927"/>
                </a:lnTo>
                <a:lnTo>
                  <a:pt x="348933" y="151927"/>
                </a:lnTo>
                <a:cubicBezTo>
                  <a:pt x="348334" y="164464"/>
                  <a:pt x="351533" y="175872"/>
                  <a:pt x="359845" y="183517"/>
                </a:cubicBezTo>
                <a:cubicBezTo>
                  <a:pt x="370004" y="192839"/>
                  <a:pt x="385603" y="194617"/>
                  <a:pt x="397131" y="194617"/>
                </a:cubicBezTo>
                <a:cubicBezTo>
                  <a:pt x="413526" y="194421"/>
                  <a:pt x="429850" y="192418"/>
                  <a:pt x="445807" y="188648"/>
                </a:cubicBezTo>
                <a:lnTo>
                  <a:pt x="454872" y="151927"/>
                </a:lnTo>
                <a:lnTo>
                  <a:pt x="484786" y="151927"/>
                </a:lnTo>
                <a:lnTo>
                  <a:pt x="484786" y="-89"/>
                </a:lnTo>
                <a:close/>
              </a:path>
            </a:pathLst>
          </a:custGeom>
          <a:solidFill>
            <a:schemeClr val="bg1"/>
          </a:solidFill>
          <a:ln w="1683" cap="flat">
            <a:noFill/>
            <a:prstDash val="solid"/>
            <a:miter/>
          </a:ln>
        </p:spPr>
        <p:txBody>
          <a:bodyPr rtlCol="0" anchor="ctr"/>
          <a:lstStyle/>
          <a:p>
            <a:endParaRPr lang="en-GB"/>
          </a:p>
        </p:txBody>
      </p:sp>
    </p:spTree>
    <p:extLst>
      <p:ext uri="{BB962C8B-B14F-4D97-AF65-F5344CB8AC3E}">
        <p14:creationId xmlns:p14="http://schemas.microsoft.com/office/powerpoint/2010/main" val="639164331"/>
      </p:ext>
    </p:extLst>
  </p:cSld>
  <p:clrMapOvr>
    <a:masterClrMapping/>
  </p:clrMapOvr>
  <p:extLst>
    <p:ext uri="{DCECCB84-F9BA-43D5-87BE-67443E8EF086}">
      <p15:sldGuideLst xmlns:p15="http://schemas.microsoft.com/office/powerpoint/2012/main">
        <p15:guide id="1" orient="horz" pos="107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One Column Text - Dark BG colour">
    <p:bg>
      <p:bgPr>
        <a:solidFill>
          <a:schemeClr val="accent2"/>
        </a:solidFill>
        <a:effectLst/>
      </p:bgPr>
    </p:bg>
    <p:spTree>
      <p:nvGrpSpPr>
        <p:cNvPr id="1" name=""/>
        <p:cNvGrpSpPr/>
        <p:nvPr/>
      </p:nvGrpSpPr>
      <p:grpSpPr>
        <a:xfrm>
          <a:off x="0" y="0"/>
          <a:ext cx="0" cy="0"/>
          <a:chOff x="0" y="0"/>
          <a:chExt cx="0" cy="0"/>
        </a:xfrm>
      </p:grpSpPr>
      <p:sp>
        <p:nvSpPr>
          <p:cNvPr id="4" name="Shape 8">
            <a:extLst>
              <a:ext uri="{FF2B5EF4-FFF2-40B4-BE49-F238E27FC236}">
                <a16:creationId xmlns:a16="http://schemas.microsoft.com/office/drawing/2014/main" id="{FEACBC9C-FDC2-4718-A261-6371F0F60DE3}"/>
              </a:ext>
            </a:extLst>
          </p:cNvPr>
          <p:cNvSpPr txBox="1">
            <a:spLocks/>
          </p:cNvSpPr>
          <p:nvPr userDrawn="1"/>
        </p:nvSpPr>
        <p:spPr>
          <a:xfrm>
            <a:off x="10946607" y="6266997"/>
            <a:ext cx="242486"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1000" smtClean="0">
                <a:solidFill>
                  <a:schemeClr val="bg1"/>
                </a:solidFill>
                <a:latin typeface="+mn-lt"/>
                <a:ea typeface="Arial"/>
                <a:cs typeface="Arial" panose="020B0604020202020204" pitchFamily="34" charset="0"/>
              </a:rPr>
              <a:pPr algn="r"/>
              <a:t>‹#›</a:t>
            </a:fld>
            <a:endParaRPr lang="en-GB" sz="1000">
              <a:solidFill>
                <a:schemeClr val="bg1"/>
              </a:solidFill>
              <a:latin typeface="+mn-lt"/>
              <a:ea typeface="Arial"/>
              <a:cs typeface="Arial" panose="020B0604020202020204" pitchFamily="34" charset="0"/>
            </a:endParaRPr>
          </a:p>
        </p:txBody>
      </p:sp>
      <p:sp>
        <p:nvSpPr>
          <p:cNvPr id="5" name="TextBox 4">
            <a:extLst>
              <a:ext uri="{FF2B5EF4-FFF2-40B4-BE49-F238E27FC236}">
                <a16:creationId xmlns:a16="http://schemas.microsoft.com/office/drawing/2014/main" id="{23B13141-5B21-49DB-9803-98F4E6E17F5A}"/>
              </a:ext>
              <a:ext uri="{C183D7F6-B498-43B3-948B-1728B52AA6E4}">
                <adec:decorative xmlns:adec="http://schemas.microsoft.com/office/drawing/2017/decorative" val="1"/>
              </a:ext>
            </a:extLst>
          </p:cNvPr>
          <p:cNvSpPr txBox="1"/>
          <p:nvPr userDrawn="1">
            <p:custDataLst>
              <p:tags r:id="rId1"/>
            </p:custDataLst>
          </p:nvPr>
        </p:nvSpPr>
        <p:spPr>
          <a:xfrm>
            <a:off x="8896358" y="6295536"/>
            <a:ext cx="1937636" cy="9233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600" b="0" kern="1200" noProof="0">
                <a:solidFill>
                  <a:schemeClr val="bg1"/>
                </a:solidFill>
                <a:latin typeface="+mn-lt"/>
                <a:ea typeface="+mn-ea"/>
                <a:cs typeface="+mn-cs"/>
              </a:rPr>
              <a:t>Document Classification: KPMG Public</a:t>
            </a:r>
          </a:p>
        </p:txBody>
      </p:sp>
      <p:sp>
        <p:nvSpPr>
          <p:cNvPr id="7" name="TextBox 6">
            <a:extLst>
              <a:ext uri="{FF2B5EF4-FFF2-40B4-BE49-F238E27FC236}">
                <a16:creationId xmlns:a16="http://schemas.microsoft.com/office/drawing/2014/main" id="{7E115E64-AC13-4D9A-A160-F698CCA8CA99}"/>
              </a:ext>
              <a:ext uri="{C183D7F6-B498-43B3-948B-1728B52AA6E4}">
                <adec:decorative xmlns:adec="http://schemas.microsoft.com/office/drawing/2017/decorative" val="1"/>
              </a:ext>
            </a:extLst>
          </p:cNvPr>
          <p:cNvSpPr txBox="1"/>
          <p:nvPr userDrawn="1"/>
        </p:nvSpPr>
        <p:spPr>
          <a:xfrm>
            <a:off x="1885685" y="6266997"/>
            <a:ext cx="4623066"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kern="1200" noProof="0">
                <a:solidFill>
                  <a:schemeClr val="bg1"/>
                </a:solidFill>
                <a:latin typeface="+mn-lt"/>
                <a:ea typeface="+mn-ea"/>
                <a:cs typeface="+mn-cs"/>
              </a:rPr>
              <a:t>© [year] [legal member firm name], a [jurisdiction] [legal structure] and a member firm of the KPMG global organization of independent member firms affiliated with KPMG International Limited, a private English company limited by guarantee. All rights reserved.</a:t>
            </a:r>
          </a:p>
        </p:txBody>
      </p:sp>
      <p:cxnSp>
        <p:nvCxnSpPr>
          <p:cNvPr id="8" name="Straight Connector 7">
            <a:extLst>
              <a:ext uri="{FF2B5EF4-FFF2-40B4-BE49-F238E27FC236}">
                <a16:creationId xmlns:a16="http://schemas.microsoft.com/office/drawing/2014/main" id="{156A5C29-C797-4C37-9F34-9C206DC1B640}"/>
              </a:ext>
            </a:extLst>
          </p:cNvPr>
          <p:cNvCxnSpPr/>
          <p:nvPr userDrawn="1"/>
        </p:nvCxnSpPr>
        <p:spPr>
          <a:xfrm>
            <a:off x="10928548" y="6266997"/>
            <a:ext cx="0" cy="14941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 Placeholder 26">
            <a:extLst>
              <a:ext uri="{FF2B5EF4-FFF2-40B4-BE49-F238E27FC236}">
                <a16:creationId xmlns:a16="http://schemas.microsoft.com/office/drawing/2014/main" id="{2D4DF521-FBEB-4C5C-80DB-DDFC4B7E350A}"/>
              </a:ext>
            </a:extLst>
          </p:cNvPr>
          <p:cNvSpPr>
            <a:spLocks noGrp="1"/>
          </p:cNvSpPr>
          <p:nvPr>
            <p:ph type="body" sz="quarter" idx="10"/>
          </p:nvPr>
        </p:nvSpPr>
        <p:spPr>
          <a:xfrm>
            <a:off x="998400" y="1330126"/>
            <a:ext cx="10201275" cy="4546600"/>
          </a:xfrm>
        </p:spPr>
        <p:txBody>
          <a:bodyPr/>
          <a:lstStyle>
            <a:lvl1pPr>
              <a:defRPr>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893FD8B3-A559-4E34-BA53-32A7F9278785}"/>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9" name="Graphic 8">
            <a:extLst>
              <a:ext uri="{FF2B5EF4-FFF2-40B4-BE49-F238E27FC236}">
                <a16:creationId xmlns:a16="http://schemas.microsoft.com/office/drawing/2014/main" id="{48947F85-E5F1-445E-BD2C-8963D165668D}"/>
              </a:ext>
            </a:extLst>
          </p:cNvPr>
          <p:cNvSpPr/>
          <p:nvPr userDrawn="1"/>
        </p:nvSpPr>
        <p:spPr>
          <a:xfrm>
            <a:off x="1003200" y="6266996"/>
            <a:ext cx="484832" cy="194706"/>
          </a:xfrm>
          <a:custGeom>
            <a:avLst/>
            <a:gdLst>
              <a:gd name="connsiteX0" fmla="*/ 480938 w 484832"/>
              <a:gd name="connsiteY0" fmla="*/ 148130 h 194706"/>
              <a:gd name="connsiteX1" fmla="*/ 455744 w 484832"/>
              <a:gd name="connsiteY1" fmla="*/ 148130 h 194706"/>
              <a:gd name="connsiteX2" fmla="*/ 459917 w 484832"/>
              <a:gd name="connsiteY2" fmla="*/ 131488 h 194706"/>
              <a:gd name="connsiteX3" fmla="*/ 409445 w 484832"/>
              <a:gd name="connsiteY3" fmla="*/ 131488 h 194706"/>
              <a:gd name="connsiteX4" fmla="*/ 405289 w 484832"/>
              <a:gd name="connsiteY4" fmla="*/ 148130 h 194706"/>
              <a:gd name="connsiteX5" fmla="*/ 380916 w 484832"/>
              <a:gd name="connsiteY5" fmla="*/ 148130 h 194706"/>
              <a:gd name="connsiteX6" fmla="*/ 380916 w 484832"/>
              <a:gd name="connsiteY6" fmla="*/ 144709 h 194706"/>
              <a:gd name="connsiteX7" fmla="*/ 382079 w 484832"/>
              <a:gd name="connsiteY7" fmla="*/ 138775 h 194706"/>
              <a:gd name="connsiteX8" fmla="*/ 418715 w 484832"/>
              <a:gd name="connsiteY8" fmla="*/ 103062 h 194706"/>
              <a:gd name="connsiteX9" fmla="*/ 433698 w 484832"/>
              <a:gd name="connsiteY9" fmla="*/ 117292 h 194706"/>
              <a:gd name="connsiteX10" fmla="*/ 463732 w 484832"/>
              <a:gd name="connsiteY10" fmla="*/ 117292 h 194706"/>
              <a:gd name="connsiteX11" fmla="*/ 461234 w 484832"/>
              <a:gd name="connsiteY11" fmla="*/ 95058 h 194706"/>
              <a:gd name="connsiteX12" fmla="*/ 425214 w 484832"/>
              <a:gd name="connsiteY12" fmla="*/ 82641 h 194706"/>
              <a:gd name="connsiteX13" fmla="*/ 380916 w 484832"/>
              <a:gd name="connsiteY13" fmla="*/ 94357 h 194706"/>
              <a:gd name="connsiteX14" fmla="*/ 380916 w 484832"/>
              <a:gd name="connsiteY14" fmla="*/ 3708 h 194706"/>
              <a:gd name="connsiteX15" fmla="*/ 480938 w 484832"/>
              <a:gd name="connsiteY15" fmla="*/ 3708 h 194706"/>
              <a:gd name="connsiteX16" fmla="*/ 421914 w 484832"/>
              <a:gd name="connsiteY16" fmla="*/ 172537 h 194706"/>
              <a:gd name="connsiteX17" fmla="*/ 405101 w 484832"/>
              <a:gd name="connsiteY17" fmla="*/ 174247 h 194706"/>
              <a:gd name="connsiteX18" fmla="*/ 380438 w 484832"/>
              <a:gd name="connsiteY18" fmla="*/ 151910 h 194706"/>
              <a:gd name="connsiteX19" fmla="*/ 427027 w 484832"/>
              <a:gd name="connsiteY19" fmla="*/ 151910 h 194706"/>
              <a:gd name="connsiteX20" fmla="*/ 364275 w 484832"/>
              <a:gd name="connsiteY20" fmla="*/ 90064 h 194706"/>
              <a:gd name="connsiteX21" fmla="*/ 364275 w 484832"/>
              <a:gd name="connsiteY21" fmla="*/ 110759 h 194706"/>
              <a:gd name="connsiteX22" fmla="*/ 350951 w 484832"/>
              <a:gd name="connsiteY22" fmla="*/ 139390 h 194706"/>
              <a:gd name="connsiteX23" fmla="*/ 349360 w 484832"/>
              <a:gd name="connsiteY23" fmla="*/ 148130 h 194706"/>
              <a:gd name="connsiteX24" fmla="*/ 334669 w 484832"/>
              <a:gd name="connsiteY24" fmla="*/ 148130 h 194706"/>
              <a:gd name="connsiteX25" fmla="*/ 347223 w 484832"/>
              <a:gd name="connsiteY25" fmla="*/ 88524 h 194706"/>
              <a:gd name="connsiteX26" fmla="*/ 304943 w 484832"/>
              <a:gd name="connsiteY26" fmla="*/ 88524 h 194706"/>
              <a:gd name="connsiteX27" fmla="*/ 267110 w 484832"/>
              <a:gd name="connsiteY27" fmla="*/ 148164 h 194706"/>
              <a:gd name="connsiteX28" fmla="*/ 264339 w 484832"/>
              <a:gd name="connsiteY28" fmla="*/ 148164 h 194706"/>
              <a:gd name="connsiteX29" fmla="*/ 264339 w 484832"/>
              <a:gd name="connsiteY29" fmla="*/ 3759 h 194706"/>
              <a:gd name="connsiteX30" fmla="*/ 364326 w 484832"/>
              <a:gd name="connsiteY30" fmla="*/ 3759 h 194706"/>
              <a:gd name="connsiteX31" fmla="*/ 308449 w 484832"/>
              <a:gd name="connsiteY31" fmla="*/ 148130 h 194706"/>
              <a:gd name="connsiteX32" fmla="*/ 293398 w 484832"/>
              <a:gd name="connsiteY32" fmla="*/ 148130 h 194706"/>
              <a:gd name="connsiteX33" fmla="*/ 316163 w 484832"/>
              <a:gd name="connsiteY33" fmla="*/ 112315 h 194706"/>
              <a:gd name="connsiteX34" fmla="*/ 247731 w 484832"/>
              <a:gd name="connsiteY34" fmla="*/ 88388 h 194706"/>
              <a:gd name="connsiteX35" fmla="*/ 222709 w 484832"/>
              <a:gd name="connsiteY35" fmla="*/ 88388 h 194706"/>
              <a:gd name="connsiteX36" fmla="*/ 205606 w 484832"/>
              <a:gd name="connsiteY36" fmla="*/ 148130 h 194706"/>
              <a:gd name="connsiteX37" fmla="*/ 179027 w 484832"/>
              <a:gd name="connsiteY37" fmla="*/ 148130 h 194706"/>
              <a:gd name="connsiteX38" fmla="*/ 203314 w 484832"/>
              <a:gd name="connsiteY38" fmla="*/ 119413 h 194706"/>
              <a:gd name="connsiteX39" fmla="*/ 199893 w 484832"/>
              <a:gd name="connsiteY39" fmla="*/ 95725 h 194706"/>
              <a:gd name="connsiteX40" fmla="*/ 167653 w 484832"/>
              <a:gd name="connsiteY40" fmla="*/ 88353 h 194706"/>
              <a:gd name="connsiteX41" fmla="*/ 147796 w 484832"/>
              <a:gd name="connsiteY41" fmla="*/ 88353 h 194706"/>
              <a:gd name="connsiteX42" fmla="*/ 147796 w 484832"/>
              <a:gd name="connsiteY42" fmla="*/ 3759 h 194706"/>
              <a:gd name="connsiteX43" fmla="*/ 247697 w 484832"/>
              <a:gd name="connsiteY43" fmla="*/ 3759 h 194706"/>
              <a:gd name="connsiteX44" fmla="*/ 231740 w 484832"/>
              <a:gd name="connsiteY44" fmla="*/ 148130 h 194706"/>
              <a:gd name="connsiteX45" fmla="*/ 242258 w 484832"/>
              <a:gd name="connsiteY45" fmla="*/ 110759 h 194706"/>
              <a:gd name="connsiteX46" fmla="*/ 242635 w 484832"/>
              <a:gd name="connsiteY46" fmla="*/ 148130 h 194706"/>
              <a:gd name="connsiteX47" fmla="*/ 158981 w 484832"/>
              <a:gd name="connsiteY47" fmla="*/ 133934 h 194706"/>
              <a:gd name="connsiteX48" fmla="*/ 158981 w 484832"/>
              <a:gd name="connsiteY48" fmla="*/ 133934 h 194706"/>
              <a:gd name="connsiteX49" fmla="*/ 155920 w 484832"/>
              <a:gd name="connsiteY49" fmla="*/ 134054 h 194706"/>
              <a:gd name="connsiteX50" fmla="*/ 152243 w 484832"/>
              <a:gd name="connsiteY50" fmla="*/ 134054 h 194706"/>
              <a:gd name="connsiteX51" fmla="*/ 145846 w 484832"/>
              <a:gd name="connsiteY51" fmla="*/ 134054 h 194706"/>
              <a:gd name="connsiteX52" fmla="*/ 148805 w 484832"/>
              <a:gd name="connsiteY52" fmla="*/ 123125 h 194706"/>
              <a:gd name="connsiteX53" fmla="*/ 150207 w 484832"/>
              <a:gd name="connsiteY53" fmla="*/ 117686 h 194706"/>
              <a:gd name="connsiteX54" fmla="*/ 153628 w 484832"/>
              <a:gd name="connsiteY54" fmla="*/ 104961 h 194706"/>
              <a:gd name="connsiteX55" fmla="*/ 157972 w 484832"/>
              <a:gd name="connsiteY55" fmla="*/ 104961 h 194706"/>
              <a:gd name="connsiteX56" fmla="*/ 162915 w 484832"/>
              <a:gd name="connsiteY56" fmla="*/ 104961 h 194706"/>
              <a:gd name="connsiteX57" fmla="*/ 178668 w 484832"/>
              <a:gd name="connsiteY57" fmla="*/ 108159 h 194706"/>
              <a:gd name="connsiteX58" fmla="*/ 178206 w 484832"/>
              <a:gd name="connsiteY58" fmla="*/ 119105 h 194706"/>
              <a:gd name="connsiteX59" fmla="*/ 159084 w 484832"/>
              <a:gd name="connsiteY59" fmla="*/ 133986 h 194706"/>
              <a:gd name="connsiteX60" fmla="*/ 131291 w 484832"/>
              <a:gd name="connsiteY60" fmla="*/ 93741 h 194706"/>
              <a:gd name="connsiteX61" fmla="*/ 129717 w 484832"/>
              <a:gd name="connsiteY61" fmla="*/ 98872 h 194706"/>
              <a:gd name="connsiteX62" fmla="*/ 115419 w 484832"/>
              <a:gd name="connsiteY62" fmla="*/ 146471 h 194706"/>
              <a:gd name="connsiteX63" fmla="*/ 114854 w 484832"/>
              <a:gd name="connsiteY63" fmla="*/ 148181 h 194706"/>
              <a:gd name="connsiteX64" fmla="*/ 67683 w 484832"/>
              <a:gd name="connsiteY64" fmla="*/ 148181 h 194706"/>
              <a:gd name="connsiteX65" fmla="*/ 64006 w 484832"/>
              <a:gd name="connsiteY65" fmla="*/ 140365 h 194706"/>
              <a:gd name="connsiteX66" fmla="*/ 114683 w 484832"/>
              <a:gd name="connsiteY66" fmla="*/ 88524 h 194706"/>
              <a:gd name="connsiteX67" fmla="*/ 82187 w 484832"/>
              <a:gd name="connsiteY67" fmla="*/ 88524 h 194706"/>
              <a:gd name="connsiteX68" fmla="*/ 42507 w 484832"/>
              <a:gd name="connsiteY68" fmla="*/ 131283 h 194706"/>
              <a:gd name="connsiteX69" fmla="*/ 55351 w 484832"/>
              <a:gd name="connsiteY69" fmla="*/ 88524 h 194706"/>
              <a:gd name="connsiteX70" fmla="*/ 31270 w 484832"/>
              <a:gd name="connsiteY70" fmla="*/ 88524 h 194706"/>
              <a:gd name="connsiteX71" fmla="*/ 31270 w 484832"/>
              <a:gd name="connsiteY71" fmla="*/ 3759 h 194706"/>
              <a:gd name="connsiteX72" fmla="*/ 131188 w 484832"/>
              <a:gd name="connsiteY72" fmla="*/ 3759 h 194706"/>
              <a:gd name="connsiteX73" fmla="*/ 377119 w 484832"/>
              <a:gd name="connsiteY73" fmla="*/ -89 h 194706"/>
              <a:gd name="connsiteX74" fmla="*/ 377119 w 484832"/>
              <a:gd name="connsiteY74" fmla="*/ 97076 h 194706"/>
              <a:gd name="connsiteX75" fmla="*/ 368140 w 484832"/>
              <a:gd name="connsiteY75" fmla="*/ 105713 h 194706"/>
              <a:gd name="connsiteX76" fmla="*/ 368140 w 484832"/>
              <a:gd name="connsiteY76" fmla="*/ -89 h 194706"/>
              <a:gd name="connsiteX77" fmla="*/ 260525 w 484832"/>
              <a:gd name="connsiteY77" fmla="*/ -89 h 194706"/>
              <a:gd name="connsiteX78" fmla="*/ 260525 w 484832"/>
              <a:gd name="connsiteY78" fmla="*/ 88388 h 194706"/>
              <a:gd name="connsiteX79" fmla="*/ 251614 w 484832"/>
              <a:gd name="connsiteY79" fmla="*/ 88388 h 194706"/>
              <a:gd name="connsiteX80" fmla="*/ 251614 w 484832"/>
              <a:gd name="connsiteY80" fmla="*/ -89 h 194706"/>
              <a:gd name="connsiteX81" fmla="*/ 143965 w 484832"/>
              <a:gd name="connsiteY81" fmla="*/ -89 h 194706"/>
              <a:gd name="connsiteX82" fmla="*/ 143965 w 484832"/>
              <a:gd name="connsiteY82" fmla="*/ 88524 h 194706"/>
              <a:gd name="connsiteX83" fmla="*/ 135071 w 484832"/>
              <a:gd name="connsiteY83" fmla="*/ 88524 h 194706"/>
              <a:gd name="connsiteX84" fmla="*/ 135071 w 484832"/>
              <a:gd name="connsiteY84" fmla="*/ -89 h 194706"/>
              <a:gd name="connsiteX85" fmla="*/ 27456 w 484832"/>
              <a:gd name="connsiteY85" fmla="*/ -89 h 194706"/>
              <a:gd name="connsiteX86" fmla="*/ 27456 w 484832"/>
              <a:gd name="connsiteY86" fmla="*/ 100907 h 194706"/>
              <a:gd name="connsiteX87" fmla="*/ -47 w 484832"/>
              <a:gd name="connsiteY87" fmla="*/ 192480 h 194706"/>
              <a:gd name="connsiteX88" fmla="*/ 24120 w 484832"/>
              <a:gd name="connsiteY88" fmla="*/ 192480 h 194706"/>
              <a:gd name="connsiteX89" fmla="*/ 36247 w 484832"/>
              <a:gd name="connsiteY89" fmla="*/ 151927 h 194706"/>
              <a:gd name="connsiteX90" fmla="*/ 39667 w 484832"/>
              <a:gd name="connsiteY90" fmla="*/ 151927 h 194706"/>
              <a:gd name="connsiteX91" fmla="*/ 59696 w 484832"/>
              <a:gd name="connsiteY91" fmla="*/ 192480 h 194706"/>
              <a:gd name="connsiteX92" fmla="*/ 89028 w 484832"/>
              <a:gd name="connsiteY92" fmla="*/ 192480 h 194706"/>
              <a:gd name="connsiteX93" fmla="*/ 69513 w 484832"/>
              <a:gd name="connsiteY93" fmla="*/ 151927 h 194706"/>
              <a:gd name="connsiteX94" fmla="*/ 113623 w 484832"/>
              <a:gd name="connsiteY94" fmla="*/ 151927 h 194706"/>
              <a:gd name="connsiteX95" fmla="*/ 101377 w 484832"/>
              <a:gd name="connsiteY95" fmla="*/ 192480 h 194706"/>
              <a:gd name="connsiteX96" fmla="*/ 127785 w 484832"/>
              <a:gd name="connsiteY96" fmla="*/ 192480 h 194706"/>
              <a:gd name="connsiteX97" fmla="*/ 139860 w 484832"/>
              <a:gd name="connsiteY97" fmla="*/ 152047 h 194706"/>
              <a:gd name="connsiteX98" fmla="*/ 145641 w 484832"/>
              <a:gd name="connsiteY98" fmla="*/ 152047 h 194706"/>
              <a:gd name="connsiteX99" fmla="*/ 145641 w 484832"/>
              <a:gd name="connsiteY99" fmla="*/ 151927 h 194706"/>
              <a:gd name="connsiteX100" fmla="*/ 204408 w 484832"/>
              <a:gd name="connsiteY100" fmla="*/ 151927 h 194706"/>
              <a:gd name="connsiteX101" fmla="*/ 192761 w 484832"/>
              <a:gd name="connsiteY101" fmla="*/ 192360 h 194706"/>
              <a:gd name="connsiteX102" fmla="*/ 219374 w 484832"/>
              <a:gd name="connsiteY102" fmla="*/ 192360 h 194706"/>
              <a:gd name="connsiteX103" fmla="*/ 230662 w 484832"/>
              <a:gd name="connsiteY103" fmla="*/ 151927 h 194706"/>
              <a:gd name="connsiteX104" fmla="*/ 242635 w 484832"/>
              <a:gd name="connsiteY104" fmla="*/ 151927 h 194706"/>
              <a:gd name="connsiteX105" fmla="*/ 242960 w 484832"/>
              <a:gd name="connsiteY105" fmla="*/ 192360 h 194706"/>
              <a:gd name="connsiteX106" fmla="*/ 265280 w 484832"/>
              <a:gd name="connsiteY106" fmla="*/ 192360 h 194706"/>
              <a:gd name="connsiteX107" fmla="*/ 290935 w 484832"/>
              <a:gd name="connsiteY107" fmla="*/ 151927 h 194706"/>
              <a:gd name="connsiteX108" fmla="*/ 307713 w 484832"/>
              <a:gd name="connsiteY108" fmla="*/ 151927 h 194706"/>
              <a:gd name="connsiteX109" fmla="*/ 299059 w 484832"/>
              <a:gd name="connsiteY109" fmla="*/ 192360 h 194706"/>
              <a:gd name="connsiteX110" fmla="*/ 325227 w 484832"/>
              <a:gd name="connsiteY110" fmla="*/ 192360 h 194706"/>
              <a:gd name="connsiteX111" fmla="*/ 333779 w 484832"/>
              <a:gd name="connsiteY111" fmla="*/ 151927 h 194706"/>
              <a:gd name="connsiteX112" fmla="*/ 348933 w 484832"/>
              <a:gd name="connsiteY112" fmla="*/ 151927 h 194706"/>
              <a:gd name="connsiteX113" fmla="*/ 359845 w 484832"/>
              <a:gd name="connsiteY113" fmla="*/ 183517 h 194706"/>
              <a:gd name="connsiteX114" fmla="*/ 397131 w 484832"/>
              <a:gd name="connsiteY114" fmla="*/ 194617 h 194706"/>
              <a:gd name="connsiteX115" fmla="*/ 445807 w 484832"/>
              <a:gd name="connsiteY115" fmla="*/ 188648 h 194706"/>
              <a:gd name="connsiteX116" fmla="*/ 454872 w 484832"/>
              <a:gd name="connsiteY116" fmla="*/ 151927 h 194706"/>
              <a:gd name="connsiteX117" fmla="*/ 484786 w 484832"/>
              <a:gd name="connsiteY117" fmla="*/ 151927 h 194706"/>
              <a:gd name="connsiteX118" fmla="*/ 484786 w 484832"/>
              <a:gd name="connsiteY118" fmla="*/ -89 h 194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484832" h="194706">
                <a:moveTo>
                  <a:pt x="480938" y="148130"/>
                </a:moveTo>
                <a:lnTo>
                  <a:pt x="455744" y="148130"/>
                </a:lnTo>
                <a:lnTo>
                  <a:pt x="459917" y="131488"/>
                </a:lnTo>
                <a:lnTo>
                  <a:pt x="409445" y="131488"/>
                </a:lnTo>
                <a:lnTo>
                  <a:pt x="405289" y="148130"/>
                </a:lnTo>
                <a:lnTo>
                  <a:pt x="380916" y="148130"/>
                </a:lnTo>
                <a:lnTo>
                  <a:pt x="380916" y="144709"/>
                </a:lnTo>
                <a:cubicBezTo>
                  <a:pt x="381293" y="142845"/>
                  <a:pt x="381618" y="140878"/>
                  <a:pt x="382079" y="138775"/>
                </a:cubicBezTo>
                <a:cubicBezTo>
                  <a:pt x="386526" y="120816"/>
                  <a:pt x="398311" y="103062"/>
                  <a:pt x="418715" y="103062"/>
                </a:cubicBezTo>
                <a:cubicBezTo>
                  <a:pt x="426771" y="103062"/>
                  <a:pt x="434792" y="106141"/>
                  <a:pt x="433698" y="117292"/>
                </a:cubicBezTo>
                <a:lnTo>
                  <a:pt x="463732" y="117292"/>
                </a:lnTo>
                <a:cubicBezTo>
                  <a:pt x="464912" y="112161"/>
                  <a:pt x="466896" y="103216"/>
                  <a:pt x="461234" y="95058"/>
                </a:cubicBezTo>
                <a:cubicBezTo>
                  <a:pt x="454821" y="86198"/>
                  <a:pt x="441942" y="82641"/>
                  <a:pt x="425214" y="82641"/>
                </a:cubicBezTo>
                <a:cubicBezTo>
                  <a:pt x="413328" y="82641"/>
                  <a:pt x="395933" y="84539"/>
                  <a:pt x="380916" y="94357"/>
                </a:cubicBezTo>
                <a:lnTo>
                  <a:pt x="380916" y="3708"/>
                </a:lnTo>
                <a:lnTo>
                  <a:pt x="480938" y="3708"/>
                </a:lnTo>
                <a:close/>
                <a:moveTo>
                  <a:pt x="421914" y="172537"/>
                </a:moveTo>
                <a:cubicBezTo>
                  <a:pt x="416372" y="173606"/>
                  <a:pt x="410745" y="174179"/>
                  <a:pt x="405101" y="174247"/>
                </a:cubicBezTo>
                <a:cubicBezTo>
                  <a:pt x="390683" y="174247"/>
                  <a:pt x="380643" y="167543"/>
                  <a:pt x="380438" y="151910"/>
                </a:cubicBezTo>
                <a:lnTo>
                  <a:pt x="427027" y="151910"/>
                </a:lnTo>
                <a:close/>
                <a:moveTo>
                  <a:pt x="364275" y="90064"/>
                </a:moveTo>
                <a:lnTo>
                  <a:pt x="364275" y="110759"/>
                </a:lnTo>
                <a:cubicBezTo>
                  <a:pt x="358044" y="119364"/>
                  <a:pt x="353522" y="129082"/>
                  <a:pt x="350951" y="139390"/>
                </a:cubicBezTo>
                <a:cubicBezTo>
                  <a:pt x="350195" y="142258"/>
                  <a:pt x="349663" y="145180"/>
                  <a:pt x="349360" y="148130"/>
                </a:cubicBezTo>
                <a:lnTo>
                  <a:pt x="334669" y="148130"/>
                </a:lnTo>
                <a:lnTo>
                  <a:pt x="347223" y="88524"/>
                </a:lnTo>
                <a:lnTo>
                  <a:pt x="304943" y="88524"/>
                </a:lnTo>
                <a:lnTo>
                  <a:pt x="267110" y="148164"/>
                </a:lnTo>
                <a:lnTo>
                  <a:pt x="264339" y="148164"/>
                </a:lnTo>
                <a:lnTo>
                  <a:pt x="264339" y="3759"/>
                </a:lnTo>
                <a:lnTo>
                  <a:pt x="364326" y="3759"/>
                </a:lnTo>
                <a:close/>
                <a:moveTo>
                  <a:pt x="308449" y="148130"/>
                </a:moveTo>
                <a:lnTo>
                  <a:pt x="293398" y="148130"/>
                </a:lnTo>
                <a:lnTo>
                  <a:pt x="316163" y="112315"/>
                </a:lnTo>
                <a:close/>
                <a:moveTo>
                  <a:pt x="247731" y="88388"/>
                </a:moveTo>
                <a:lnTo>
                  <a:pt x="222709" y="88388"/>
                </a:lnTo>
                <a:lnTo>
                  <a:pt x="205606" y="148130"/>
                </a:lnTo>
                <a:lnTo>
                  <a:pt x="179027" y="148130"/>
                </a:lnTo>
                <a:cubicBezTo>
                  <a:pt x="192538" y="143136"/>
                  <a:pt x="200765" y="133592"/>
                  <a:pt x="203314" y="119413"/>
                </a:cubicBezTo>
                <a:cubicBezTo>
                  <a:pt x="205400" y="108399"/>
                  <a:pt x="204408" y="101164"/>
                  <a:pt x="199893" y="95725"/>
                </a:cubicBezTo>
                <a:cubicBezTo>
                  <a:pt x="193154" y="87652"/>
                  <a:pt x="179642" y="88353"/>
                  <a:pt x="167653" y="88353"/>
                </a:cubicBezTo>
                <a:lnTo>
                  <a:pt x="147796" y="88353"/>
                </a:lnTo>
                <a:lnTo>
                  <a:pt x="147796" y="3759"/>
                </a:lnTo>
                <a:lnTo>
                  <a:pt x="247697" y="3759"/>
                </a:lnTo>
                <a:close/>
                <a:moveTo>
                  <a:pt x="231740" y="148130"/>
                </a:moveTo>
                <a:lnTo>
                  <a:pt x="242258" y="110759"/>
                </a:lnTo>
                <a:lnTo>
                  <a:pt x="242635" y="148130"/>
                </a:lnTo>
                <a:close/>
                <a:moveTo>
                  <a:pt x="158981" y="133934"/>
                </a:moveTo>
                <a:lnTo>
                  <a:pt x="158981" y="133934"/>
                </a:lnTo>
                <a:cubicBezTo>
                  <a:pt x="158007" y="133934"/>
                  <a:pt x="157032" y="134054"/>
                  <a:pt x="155920" y="134054"/>
                </a:cubicBezTo>
                <a:cubicBezTo>
                  <a:pt x="154466" y="134054"/>
                  <a:pt x="153320" y="134054"/>
                  <a:pt x="152243" y="134054"/>
                </a:cubicBezTo>
                <a:lnTo>
                  <a:pt x="145846" y="134054"/>
                </a:lnTo>
                <a:lnTo>
                  <a:pt x="148805" y="123125"/>
                </a:lnTo>
                <a:lnTo>
                  <a:pt x="150207" y="117686"/>
                </a:lnTo>
                <a:lnTo>
                  <a:pt x="153628" y="104961"/>
                </a:lnTo>
                <a:cubicBezTo>
                  <a:pt x="155116" y="104961"/>
                  <a:pt x="156570" y="104961"/>
                  <a:pt x="157972" y="104961"/>
                </a:cubicBezTo>
                <a:lnTo>
                  <a:pt x="162915" y="104961"/>
                </a:lnTo>
                <a:cubicBezTo>
                  <a:pt x="171467" y="104961"/>
                  <a:pt x="176718" y="105440"/>
                  <a:pt x="178668" y="108159"/>
                </a:cubicBezTo>
                <a:cubicBezTo>
                  <a:pt x="180156" y="110212"/>
                  <a:pt x="179967" y="113735"/>
                  <a:pt x="178206" y="119105"/>
                </a:cubicBezTo>
                <a:cubicBezTo>
                  <a:pt x="175196" y="128341"/>
                  <a:pt x="171364" y="133045"/>
                  <a:pt x="159084" y="133986"/>
                </a:cubicBezTo>
                <a:moveTo>
                  <a:pt x="131291" y="93741"/>
                </a:moveTo>
                <a:lnTo>
                  <a:pt x="129717" y="98872"/>
                </a:lnTo>
                <a:lnTo>
                  <a:pt x="115419" y="146471"/>
                </a:lnTo>
                <a:lnTo>
                  <a:pt x="114854" y="148181"/>
                </a:lnTo>
                <a:lnTo>
                  <a:pt x="67683" y="148181"/>
                </a:lnTo>
                <a:lnTo>
                  <a:pt x="64006" y="140365"/>
                </a:lnTo>
                <a:lnTo>
                  <a:pt x="114683" y="88524"/>
                </a:lnTo>
                <a:lnTo>
                  <a:pt x="82187" y="88524"/>
                </a:lnTo>
                <a:lnTo>
                  <a:pt x="42507" y="131283"/>
                </a:lnTo>
                <a:lnTo>
                  <a:pt x="55351" y="88524"/>
                </a:lnTo>
                <a:lnTo>
                  <a:pt x="31270" y="88524"/>
                </a:lnTo>
                <a:lnTo>
                  <a:pt x="31270" y="3759"/>
                </a:lnTo>
                <a:lnTo>
                  <a:pt x="131188" y="3759"/>
                </a:lnTo>
                <a:close/>
                <a:moveTo>
                  <a:pt x="377119" y="-89"/>
                </a:moveTo>
                <a:lnTo>
                  <a:pt x="377119" y="97076"/>
                </a:lnTo>
                <a:cubicBezTo>
                  <a:pt x="373861" y="99667"/>
                  <a:pt x="370856" y="102560"/>
                  <a:pt x="368140" y="105713"/>
                </a:cubicBezTo>
                <a:lnTo>
                  <a:pt x="368140" y="-89"/>
                </a:lnTo>
                <a:lnTo>
                  <a:pt x="260525" y="-89"/>
                </a:lnTo>
                <a:lnTo>
                  <a:pt x="260525" y="88388"/>
                </a:lnTo>
                <a:lnTo>
                  <a:pt x="251614" y="88388"/>
                </a:lnTo>
                <a:lnTo>
                  <a:pt x="251614" y="-89"/>
                </a:lnTo>
                <a:lnTo>
                  <a:pt x="143965" y="-89"/>
                </a:lnTo>
                <a:lnTo>
                  <a:pt x="143965" y="88524"/>
                </a:lnTo>
                <a:lnTo>
                  <a:pt x="135071" y="88524"/>
                </a:lnTo>
                <a:lnTo>
                  <a:pt x="135071" y="-89"/>
                </a:lnTo>
                <a:lnTo>
                  <a:pt x="27456" y="-89"/>
                </a:lnTo>
                <a:lnTo>
                  <a:pt x="27456" y="100907"/>
                </a:lnTo>
                <a:lnTo>
                  <a:pt x="-47" y="192480"/>
                </a:lnTo>
                <a:lnTo>
                  <a:pt x="24120" y="192480"/>
                </a:lnTo>
                <a:lnTo>
                  <a:pt x="36247" y="151927"/>
                </a:lnTo>
                <a:lnTo>
                  <a:pt x="39667" y="151927"/>
                </a:lnTo>
                <a:lnTo>
                  <a:pt x="59696" y="192480"/>
                </a:lnTo>
                <a:lnTo>
                  <a:pt x="89028" y="192480"/>
                </a:lnTo>
                <a:lnTo>
                  <a:pt x="69513" y="151927"/>
                </a:lnTo>
                <a:lnTo>
                  <a:pt x="113623" y="151927"/>
                </a:lnTo>
                <a:lnTo>
                  <a:pt x="101377" y="192480"/>
                </a:lnTo>
                <a:lnTo>
                  <a:pt x="127785" y="192480"/>
                </a:lnTo>
                <a:lnTo>
                  <a:pt x="139860" y="152047"/>
                </a:lnTo>
                <a:lnTo>
                  <a:pt x="145641" y="152047"/>
                </a:lnTo>
                <a:lnTo>
                  <a:pt x="145641" y="151927"/>
                </a:lnTo>
                <a:lnTo>
                  <a:pt x="204408" y="151927"/>
                </a:lnTo>
                <a:lnTo>
                  <a:pt x="192761" y="192360"/>
                </a:lnTo>
                <a:lnTo>
                  <a:pt x="219374" y="192360"/>
                </a:lnTo>
                <a:lnTo>
                  <a:pt x="230662" y="151927"/>
                </a:lnTo>
                <a:lnTo>
                  <a:pt x="242635" y="151927"/>
                </a:lnTo>
                <a:lnTo>
                  <a:pt x="242960" y="192360"/>
                </a:lnTo>
                <a:lnTo>
                  <a:pt x="265280" y="192360"/>
                </a:lnTo>
                <a:lnTo>
                  <a:pt x="290935" y="151927"/>
                </a:lnTo>
                <a:lnTo>
                  <a:pt x="307713" y="151927"/>
                </a:lnTo>
                <a:lnTo>
                  <a:pt x="299059" y="192360"/>
                </a:lnTo>
                <a:lnTo>
                  <a:pt x="325227" y="192360"/>
                </a:lnTo>
                <a:lnTo>
                  <a:pt x="333779" y="151927"/>
                </a:lnTo>
                <a:lnTo>
                  <a:pt x="348933" y="151927"/>
                </a:lnTo>
                <a:cubicBezTo>
                  <a:pt x="348334" y="164464"/>
                  <a:pt x="351533" y="175872"/>
                  <a:pt x="359845" y="183517"/>
                </a:cubicBezTo>
                <a:cubicBezTo>
                  <a:pt x="370004" y="192839"/>
                  <a:pt x="385603" y="194617"/>
                  <a:pt x="397131" y="194617"/>
                </a:cubicBezTo>
                <a:cubicBezTo>
                  <a:pt x="413526" y="194421"/>
                  <a:pt x="429850" y="192418"/>
                  <a:pt x="445807" y="188648"/>
                </a:cubicBezTo>
                <a:lnTo>
                  <a:pt x="454872" y="151927"/>
                </a:lnTo>
                <a:lnTo>
                  <a:pt x="484786" y="151927"/>
                </a:lnTo>
                <a:lnTo>
                  <a:pt x="484786" y="-89"/>
                </a:lnTo>
                <a:close/>
              </a:path>
            </a:pathLst>
          </a:custGeom>
          <a:solidFill>
            <a:schemeClr val="bg1"/>
          </a:solidFill>
          <a:ln w="1683" cap="flat">
            <a:noFill/>
            <a:prstDash val="solid"/>
            <a:miter/>
          </a:ln>
        </p:spPr>
        <p:txBody>
          <a:bodyPr rtlCol="0" anchor="ctr"/>
          <a:lstStyle/>
          <a:p>
            <a:endParaRPr lang="en-GB"/>
          </a:p>
        </p:txBody>
      </p:sp>
    </p:spTree>
    <p:extLst>
      <p:ext uri="{BB962C8B-B14F-4D97-AF65-F5344CB8AC3E}">
        <p14:creationId xmlns:p14="http://schemas.microsoft.com/office/powerpoint/2010/main" val="20491153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1003200" y="1330126"/>
            <a:ext cx="4968000" cy="45467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8"/>
          <p:cNvSpPr>
            <a:spLocks noGrp="1"/>
          </p:cNvSpPr>
          <p:nvPr>
            <p:ph type="body" sz="quarter" idx="11"/>
          </p:nvPr>
        </p:nvSpPr>
        <p:spPr>
          <a:xfrm>
            <a:off x="6220800" y="1330126"/>
            <a:ext cx="4968000" cy="45467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itle 2">
            <a:extLst>
              <a:ext uri="{FF2B5EF4-FFF2-40B4-BE49-F238E27FC236}">
                <a16:creationId xmlns:a16="http://schemas.microsoft.com/office/drawing/2014/main" id="{DF69D30F-5094-425F-A158-0850AE27D366}"/>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0213761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wo Column Text - Dark BG colour">
    <p:bg>
      <p:bgPr>
        <a:solidFill>
          <a:schemeClr val="accent2"/>
        </a:solidFill>
        <a:effectLst/>
      </p:bgPr>
    </p:bg>
    <p:spTree>
      <p:nvGrpSpPr>
        <p:cNvPr id="1" name=""/>
        <p:cNvGrpSpPr/>
        <p:nvPr/>
      </p:nvGrpSpPr>
      <p:grpSpPr>
        <a:xfrm>
          <a:off x="0" y="0"/>
          <a:ext cx="0" cy="0"/>
          <a:chOff x="0" y="0"/>
          <a:chExt cx="0" cy="0"/>
        </a:xfrm>
      </p:grpSpPr>
      <p:sp>
        <p:nvSpPr>
          <p:cNvPr id="4" name="Shape 8">
            <a:extLst>
              <a:ext uri="{FF2B5EF4-FFF2-40B4-BE49-F238E27FC236}">
                <a16:creationId xmlns:a16="http://schemas.microsoft.com/office/drawing/2014/main" id="{FEACBC9C-FDC2-4718-A261-6371F0F60DE3}"/>
              </a:ext>
            </a:extLst>
          </p:cNvPr>
          <p:cNvSpPr txBox="1">
            <a:spLocks/>
          </p:cNvSpPr>
          <p:nvPr userDrawn="1"/>
        </p:nvSpPr>
        <p:spPr>
          <a:xfrm>
            <a:off x="10946607" y="6266997"/>
            <a:ext cx="242486"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1000" smtClean="0">
                <a:solidFill>
                  <a:schemeClr val="bg1"/>
                </a:solidFill>
                <a:latin typeface="+mn-lt"/>
                <a:ea typeface="Arial"/>
                <a:cs typeface="Arial" panose="020B0604020202020204" pitchFamily="34" charset="0"/>
              </a:rPr>
              <a:pPr algn="r"/>
              <a:t>‹#›</a:t>
            </a:fld>
            <a:endParaRPr lang="en-GB" sz="1000">
              <a:solidFill>
                <a:schemeClr val="bg1"/>
              </a:solidFill>
              <a:latin typeface="+mn-lt"/>
              <a:ea typeface="Arial"/>
              <a:cs typeface="Arial" panose="020B0604020202020204" pitchFamily="34" charset="0"/>
            </a:endParaRPr>
          </a:p>
        </p:txBody>
      </p:sp>
      <p:sp>
        <p:nvSpPr>
          <p:cNvPr id="5" name="TextBox 4">
            <a:extLst>
              <a:ext uri="{FF2B5EF4-FFF2-40B4-BE49-F238E27FC236}">
                <a16:creationId xmlns:a16="http://schemas.microsoft.com/office/drawing/2014/main" id="{23B13141-5B21-49DB-9803-98F4E6E17F5A}"/>
              </a:ext>
              <a:ext uri="{C183D7F6-B498-43B3-948B-1728B52AA6E4}">
                <adec:decorative xmlns:adec="http://schemas.microsoft.com/office/drawing/2017/decorative" val="1"/>
              </a:ext>
            </a:extLst>
          </p:cNvPr>
          <p:cNvSpPr txBox="1"/>
          <p:nvPr userDrawn="1">
            <p:custDataLst>
              <p:tags r:id="rId1"/>
            </p:custDataLst>
          </p:nvPr>
        </p:nvSpPr>
        <p:spPr>
          <a:xfrm>
            <a:off x="8864606" y="6295536"/>
            <a:ext cx="1969388" cy="9233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600" b="1" kern="1200" noProof="0">
                <a:solidFill>
                  <a:schemeClr val="bg1"/>
                </a:solidFill>
                <a:latin typeface="+mn-lt"/>
                <a:ea typeface="+mn-ea"/>
                <a:cs typeface="+mn-cs"/>
              </a:rPr>
              <a:t>Document Classification: KPMG Public</a:t>
            </a:r>
          </a:p>
        </p:txBody>
      </p:sp>
      <p:sp>
        <p:nvSpPr>
          <p:cNvPr id="7" name="TextBox 6">
            <a:extLst>
              <a:ext uri="{FF2B5EF4-FFF2-40B4-BE49-F238E27FC236}">
                <a16:creationId xmlns:a16="http://schemas.microsoft.com/office/drawing/2014/main" id="{7E115E64-AC13-4D9A-A160-F698CCA8CA99}"/>
              </a:ext>
              <a:ext uri="{C183D7F6-B498-43B3-948B-1728B52AA6E4}">
                <adec:decorative xmlns:adec="http://schemas.microsoft.com/office/drawing/2017/decorative" val="1"/>
              </a:ext>
            </a:extLst>
          </p:cNvPr>
          <p:cNvSpPr txBox="1"/>
          <p:nvPr userDrawn="1"/>
        </p:nvSpPr>
        <p:spPr>
          <a:xfrm>
            <a:off x="1885685" y="6266997"/>
            <a:ext cx="4623066"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kern="1200" noProof="0">
                <a:solidFill>
                  <a:schemeClr val="bg1"/>
                </a:solidFill>
                <a:latin typeface="+mn-lt"/>
                <a:ea typeface="+mn-ea"/>
                <a:cs typeface="+mn-cs"/>
              </a:rPr>
              <a:t>© [year] [legal member firm name], a [jurisdiction] [legal structure] and a member firm of the KPMG global organization of independent member firms affiliated with KPMG International Limited, a private English company limited by guarantee. All rights reserved.</a:t>
            </a:r>
          </a:p>
        </p:txBody>
      </p:sp>
      <p:cxnSp>
        <p:nvCxnSpPr>
          <p:cNvPr id="8" name="Straight Connector 7">
            <a:extLst>
              <a:ext uri="{FF2B5EF4-FFF2-40B4-BE49-F238E27FC236}">
                <a16:creationId xmlns:a16="http://schemas.microsoft.com/office/drawing/2014/main" id="{156A5C29-C797-4C37-9F34-9C206DC1B640}"/>
              </a:ext>
            </a:extLst>
          </p:cNvPr>
          <p:cNvCxnSpPr/>
          <p:nvPr userDrawn="1"/>
        </p:nvCxnSpPr>
        <p:spPr>
          <a:xfrm>
            <a:off x="10928548" y="6266997"/>
            <a:ext cx="0" cy="14941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 Placeholder 26">
            <a:extLst>
              <a:ext uri="{FF2B5EF4-FFF2-40B4-BE49-F238E27FC236}">
                <a16:creationId xmlns:a16="http://schemas.microsoft.com/office/drawing/2014/main" id="{2D4DF521-FBEB-4C5C-80DB-DDFC4B7E350A}"/>
              </a:ext>
            </a:extLst>
          </p:cNvPr>
          <p:cNvSpPr>
            <a:spLocks noGrp="1"/>
          </p:cNvSpPr>
          <p:nvPr>
            <p:ph type="body" sz="quarter" idx="10"/>
          </p:nvPr>
        </p:nvSpPr>
        <p:spPr>
          <a:xfrm>
            <a:off x="998400" y="1330126"/>
            <a:ext cx="4968000" cy="4546600"/>
          </a:xfrm>
        </p:spPr>
        <p:txBody>
          <a:bodyPr/>
          <a:lstStyle>
            <a:lvl1pPr>
              <a:defRPr>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27">
            <a:extLst>
              <a:ext uri="{FF2B5EF4-FFF2-40B4-BE49-F238E27FC236}">
                <a16:creationId xmlns:a16="http://schemas.microsoft.com/office/drawing/2014/main" id="{6ED3211B-3C86-4413-BA20-A4F81B443BE8}"/>
              </a:ext>
            </a:extLst>
          </p:cNvPr>
          <p:cNvSpPr>
            <a:spLocks noGrp="1"/>
          </p:cNvSpPr>
          <p:nvPr>
            <p:ph type="body" sz="quarter" idx="11"/>
          </p:nvPr>
        </p:nvSpPr>
        <p:spPr>
          <a:xfrm>
            <a:off x="6220800" y="1330126"/>
            <a:ext cx="4968875" cy="4546600"/>
          </a:xfrm>
        </p:spPr>
        <p:txBody>
          <a:bodyPr/>
          <a:lstStyle>
            <a:lvl1pPr>
              <a:defRPr>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E1C918AE-52AC-4531-9640-0D2CA3A28F2B}"/>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0" name="Graphic 8">
            <a:extLst>
              <a:ext uri="{FF2B5EF4-FFF2-40B4-BE49-F238E27FC236}">
                <a16:creationId xmlns:a16="http://schemas.microsoft.com/office/drawing/2014/main" id="{79D6C947-06F1-4188-A558-E10C77FF12CE}"/>
              </a:ext>
            </a:extLst>
          </p:cNvPr>
          <p:cNvSpPr/>
          <p:nvPr userDrawn="1"/>
        </p:nvSpPr>
        <p:spPr>
          <a:xfrm>
            <a:off x="1003200" y="6266996"/>
            <a:ext cx="484832" cy="194706"/>
          </a:xfrm>
          <a:custGeom>
            <a:avLst/>
            <a:gdLst>
              <a:gd name="connsiteX0" fmla="*/ 480938 w 484832"/>
              <a:gd name="connsiteY0" fmla="*/ 148130 h 194706"/>
              <a:gd name="connsiteX1" fmla="*/ 455744 w 484832"/>
              <a:gd name="connsiteY1" fmla="*/ 148130 h 194706"/>
              <a:gd name="connsiteX2" fmla="*/ 459917 w 484832"/>
              <a:gd name="connsiteY2" fmla="*/ 131488 h 194706"/>
              <a:gd name="connsiteX3" fmla="*/ 409445 w 484832"/>
              <a:gd name="connsiteY3" fmla="*/ 131488 h 194706"/>
              <a:gd name="connsiteX4" fmla="*/ 405289 w 484832"/>
              <a:gd name="connsiteY4" fmla="*/ 148130 h 194706"/>
              <a:gd name="connsiteX5" fmla="*/ 380916 w 484832"/>
              <a:gd name="connsiteY5" fmla="*/ 148130 h 194706"/>
              <a:gd name="connsiteX6" fmla="*/ 380916 w 484832"/>
              <a:gd name="connsiteY6" fmla="*/ 144709 h 194706"/>
              <a:gd name="connsiteX7" fmla="*/ 382079 w 484832"/>
              <a:gd name="connsiteY7" fmla="*/ 138775 h 194706"/>
              <a:gd name="connsiteX8" fmla="*/ 418715 w 484832"/>
              <a:gd name="connsiteY8" fmla="*/ 103062 h 194706"/>
              <a:gd name="connsiteX9" fmla="*/ 433698 w 484832"/>
              <a:gd name="connsiteY9" fmla="*/ 117292 h 194706"/>
              <a:gd name="connsiteX10" fmla="*/ 463732 w 484832"/>
              <a:gd name="connsiteY10" fmla="*/ 117292 h 194706"/>
              <a:gd name="connsiteX11" fmla="*/ 461234 w 484832"/>
              <a:gd name="connsiteY11" fmla="*/ 95058 h 194706"/>
              <a:gd name="connsiteX12" fmla="*/ 425214 w 484832"/>
              <a:gd name="connsiteY12" fmla="*/ 82641 h 194706"/>
              <a:gd name="connsiteX13" fmla="*/ 380916 w 484832"/>
              <a:gd name="connsiteY13" fmla="*/ 94357 h 194706"/>
              <a:gd name="connsiteX14" fmla="*/ 380916 w 484832"/>
              <a:gd name="connsiteY14" fmla="*/ 3708 h 194706"/>
              <a:gd name="connsiteX15" fmla="*/ 480938 w 484832"/>
              <a:gd name="connsiteY15" fmla="*/ 3708 h 194706"/>
              <a:gd name="connsiteX16" fmla="*/ 421914 w 484832"/>
              <a:gd name="connsiteY16" fmla="*/ 172537 h 194706"/>
              <a:gd name="connsiteX17" fmla="*/ 405101 w 484832"/>
              <a:gd name="connsiteY17" fmla="*/ 174247 h 194706"/>
              <a:gd name="connsiteX18" fmla="*/ 380438 w 484832"/>
              <a:gd name="connsiteY18" fmla="*/ 151910 h 194706"/>
              <a:gd name="connsiteX19" fmla="*/ 427027 w 484832"/>
              <a:gd name="connsiteY19" fmla="*/ 151910 h 194706"/>
              <a:gd name="connsiteX20" fmla="*/ 364275 w 484832"/>
              <a:gd name="connsiteY20" fmla="*/ 90064 h 194706"/>
              <a:gd name="connsiteX21" fmla="*/ 364275 w 484832"/>
              <a:gd name="connsiteY21" fmla="*/ 110759 h 194706"/>
              <a:gd name="connsiteX22" fmla="*/ 350951 w 484832"/>
              <a:gd name="connsiteY22" fmla="*/ 139390 h 194706"/>
              <a:gd name="connsiteX23" fmla="*/ 349360 w 484832"/>
              <a:gd name="connsiteY23" fmla="*/ 148130 h 194706"/>
              <a:gd name="connsiteX24" fmla="*/ 334669 w 484832"/>
              <a:gd name="connsiteY24" fmla="*/ 148130 h 194706"/>
              <a:gd name="connsiteX25" fmla="*/ 347223 w 484832"/>
              <a:gd name="connsiteY25" fmla="*/ 88524 h 194706"/>
              <a:gd name="connsiteX26" fmla="*/ 304943 w 484832"/>
              <a:gd name="connsiteY26" fmla="*/ 88524 h 194706"/>
              <a:gd name="connsiteX27" fmla="*/ 267110 w 484832"/>
              <a:gd name="connsiteY27" fmla="*/ 148164 h 194706"/>
              <a:gd name="connsiteX28" fmla="*/ 264339 w 484832"/>
              <a:gd name="connsiteY28" fmla="*/ 148164 h 194706"/>
              <a:gd name="connsiteX29" fmla="*/ 264339 w 484832"/>
              <a:gd name="connsiteY29" fmla="*/ 3759 h 194706"/>
              <a:gd name="connsiteX30" fmla="*/ 364326 w 484832"/>
              <a:gd name="connsiteY30" fmla="*/ 3759 h 194706"/>
              <a:gd name="connsiteX31" fmla="*/ 308449 w 484832"/>
              <a:gd name="connsiteY31" fmla="*/ 148130 h 194706"/>
              <a:gd name="connsiteX32" fmla="*/ 293398 w 484832"/>
              <a:gd name="connsiteY32" fmla="*/ 148130 h 194706"/>
              <a:gd name="connsiteX33" fmla="*/ 316163 w 484832"/>
              <a:gd name="connsiteY33" fmla="*/ 112315 h 194706"/>
              <a:gd name="connsiteX34" fmla="*/ 247731 w 484832"/>
              <a:gd name="connsiteY34" fmla="*/ 88388 h 194706"/>
              <a:gd name="connsiteX35" fmla="*/ 222709 w 484832"/>
              <a:gd name="connsiteY35" fmla="*/ 88388 h 194706"/>
              <a:gd name="connsiteX36" fmla="*/ 205606 w 484832"/>
              <a:gd name="connsiteY36" fmla="*/ 148130 h 194706"/>
              <a:gd name="connsiteX37" fmla="*/ 179027 w 484832"/>
              <a:gd name="connsiteY37" fmla="*/ 148130 h 194706"/>
              <a:gd name="connsiteX38" fmla="*/ 203314 w 484832"/>
              <a:gd name="connsiteY38" fmla="*/ 119413 h 194706"/>
              <a:gd name="connsiteX39" fmla="*/ 199893 w 484832"/>
              <a:gd name="connsiteY39" fmla="*/ 95725 h 194706"/>
              <a:gd name="connsiteX40" fmla="*/ 167653 w 484832"/>
              <a:gd name="connsiteY40" fmla="*/ 88353 h 194706"/>
              <a:gd name="connsiteX41" fmla="*/ 147796 w 484832"/>
              <a:gd name="connsiteY41" fmla="*/ 88353 h 194706"/>
              <a:gd name="connsiteX42" fmla="*/ 147796 w 484832"/>
              <a:gd name="connsiteY42" fmla="*/ 3759 h 194706"/>
              <a:gd name="connsiteX43" fmla="*/ 247697 w 484832"/>
              <a:gd name="connsiteY43" fmla="*/ 3759 h 194706"/>
              <a:gd name="connsiteX44" fmla="*/ 231740 w 484832"/>
              <a:gd name="connsiteY44" fmla="*/ 148130 h 194706"/>
              <a:gd name="connsiteX45" fmla="*/ 242258 w 484832"/>
              <a:gd name="connsiteY45" fmla="*/ 110759 h 194706"/>
              <a:gd name="connsiteX46" fmla="*/ 242635 w 484832"/>
              <a:gd name="connsiteY46" fmla="*/ 148130 h 194706"/>
              <a:gd name="connsiteX47" fmla="*/ 158981 w 484832"/>
              <a:gd name="connsiteY47" fmla="*/ 133934 h 194706"/>
              <a:gd name="connsiteX48" fmla="*/ 158981 w 484832"/>
              <a:gd name="connsiteY48" fmla="*/ 133934 h 194706"/>
              <a:gd name="connsiteX49" fmla="*/ 155920 w 484832"/>
              <a:gd name="connsiteY49" fmla="*/ 134054 h 194706"/>
              <a:gd name="connsiteX50" fmla="*/ 152243 w 484832"/>
              <a:gd name="connsiteY50" fmla="*/ 134054 h 194706"/>
              <a:gd name="connsiteX51" fmla="*/ 145846 w 484832"/>
              <a:gd name="connsiteY51" fmla="*/ 134054 h 194706"/>
              <a:gd name="connsiteX52" fmla="*/ 148805 w 484832"/>
              <a:gd name="connsiteY52" fmla="*/ 123125 h 194706"/>
              <a:gd name="connsiteX53" fmla="*/ 150207 w 484832"/>
              <a:gd name="connsiteY53" fmla="*/ 117686 h 194706"/>
              <a:gd name="connsiteX54" fmla="*/ 153628 w 484832"/>
              <a:gd name="connsiteY54" fmla="*/ 104961 h 194706"/>
              <a:gd name="connsiteX55" fmla="*/ 157972 w 484832"/>
              <a:gd name="connsiteY55" fmla="*/ 104961 h 194706"/>
              <a:gd name="connsiteX56" fmla="*/ 162915 w 484832"/>
              <a:gd name="connsiteY56" fmla="*/ 104961 h 194706"/>
              <a:gd name="connsiteX57" fmla="*/ 178668 w 484832"/>
              <a:gd name="connsiteY57" fmla="*/ 108159 h 194706"/>
              <a:gd name="connsiteX58" fmla="*/ 178206 w 484832"/>
              <a:gd name="connsiteY58" fmla="*/ 119105 h 194706"/>
              <a:gd name="connsiteX59" fmla="*/ 159084 w 484832"/>
              <a:gd name="connsiteY59" fmla="*/ 133986 h 194706"/>
              <a:gd name="connsiteX60" fmla="*/ 131291 w 484832"/>
              <a:gd name="connsiteY60" fmla="*/ 93741 h 194706"/>
              <a:gd name="connsiteX61" fmla="*/ 129717 w 484832"/>
              <a:gd name="connsiteY61" fmla="*/ 98872 h 194706"/>
              <a:gd name="connsiteX62" fmla="*/ 115419 w 484832"/>
              <a:gd name="connsiteY62" fmla="*/ 146471 h 194706"/>
              <a:gd name="connsiteX63" fmla="*/ 114854 w 484832"/>
              <a:gd name="connsiteY63" fmla="*/ 148181 h 194706"/>
              <a:gd name="connsiteX64" fmla="*/ 67683 w 484832"/>
              <a:gd name="connsiteY64" fmla="*/ 148181 h 194706"/>
              <a:gd name="connsiteX65" fmla="*/ 64006 w 484832"/>
              <a:gd name="connsiteY65" fmla="*/ 140365 h 194706"/>
              <a:gd name="connsiteX66" fmla="*/ 114683 w 484832"/>
              <a:gd name="connsiteY66" fmla="*/ 88524 h 194706"/>
              <a:gd name="connsiteX67" fmla="*/ 82187 w 484832"/>
              <a:gd name="connsiteY67" fmla="*/ 88524 h 194706"/>
              <a:gd name="connsiteX68" fmla="*/ 42507 w 484832"/>
              <a:gd name="connsiteY68" fmla="*/ 131283 h 194706"/>
              <a:gd name="connsiteX69" fmla="*/ 55351 w 484832"/>
              <a:gd name="connsiteY69" fmla="*/ 88524 h 194706"/>
              <a:gd name="connsiteX70" fmla="*/ 31270 w 484832"/>
              <a:gd name="connsiteY70" fmla="*/ 88524 h 194706"/>
              <a:gd name="connsiteX71" fmla="*/ 31270 w 484832"/>
              <a:gd name="connsiteY71" fmla="*/ 3759 h 194706"/>
              <a:gd name="connsiteX72" fmla="*/ 131188 w 484832"/>
              <a:gd name="connsiteY72" fmla="*/ 3759 h 194706"/>
              <a:gd name="connsiteX73" fmla="*/ 377119 w 484832"/>
              <a:gd name="connsiteY73" fmla="*/ -89 h 194706"/>
              <a:gd name="connsiteX74" fmla="*/ 377119 w 484832"/>
              <a:gd name="connsiteY74" fmla="*/ 97076 h 194706"/>
              <a:gd name="connsiteX75" fmla="*/ 368140 w 484832"/>
              <a:gd name="connsiteY75" fmla="*/ 105713 h 194706"/>
              <a:gd name="connsiteX76" fmla="*/ 368140 w 484832"/>
              <a:gd name="connsiteY76" fmla="*/ -89 h 194706"/>
              <a:gd name="connsiteX77" fmla="*/ 260525 w 484832"/>
              <a:gd name="connsiteY77" fmla="*/ -89 h 194706"/>
              <a:gd name="connsiteX78" fmla="*/ 260525 w 484832"/>
              <a:gd name="connsiteY78" fmla="*/ 88388 h 194706"/>
              <a:gd name="connsiteX79" fmla="*/ 251614 w 484832"/>
              <a:gd name="connsiteY79" fmla="*/ 88388 h 194706"/>
              <a:gd name="connsiteX80" fmla="*/ 251614 w 484832"/>
              <a:gd name="connsiteY80" fmla="*/ -89 h 194706"/>
              <a:gd name="connsiteX81" fmla="*/ 143965 w 484832"/>
              <a:gd name="connsiteY81" fmla="*/ -89 h 194706"/>
              <a:gd name="connsiteX82" fmla="*/ 143965 w 484832"/>
              <a:gd name="connsiteY82" fmla="*/ 88524 h 194706"/>
              <a:gd name="connsiteX83" fmla="*/ 135071 w 484832"/>
              <a:gd name="connsiteY83" fmla="*/ 88524 h 194706"/>
              <a:gd name="connsiteX84" fmla="*/ 135071 w 484832"/>
              <a:gd name="connsiteY84" fmla="*/ -89 h 194706"/>
              <a:gd name="connsiteX85" fmla="*/ 27456 w 484832"/>
              <a:gd name="connsiteY85" fmla="*/ -89 h 194706"/>
              <a:gd name="connsiteX86" fmla="*/ 27456 w 484832"/>
              <a:gd name="connsiteY86" fmla="*/ 100907 h 194706"/>
              <a:gd name="connsiteX87" fmla="*/ -47 w 484832"/>
              <a:gd name="connsiteY87" fmla="*/ 192480 h 194706"/>
              <a:gd name="connsiteX88" fmla="*/ 24120 w 484832"/>
              <a:gd name="connsiteY88" fmla="*/ 192480 h 194706"/>
              <a:gd name="connsiteX89" fmla="*/ 36247 w 484832"/>
              <a:gd name="connsiteY89" fmla="*/ 151927 h 194706"/>
              <a:gd name="connsiteX90" fmla="*/ 39667 w 484832"/>
              <a:gd name="connsiteY90" fmla="*/ 151927 h 194706"/>
              <a:gd name="connsiteX91" fmla="*/ 59696 w 484832"/>
              <a:gd name="connsiteY91" fmla="*/ 192480 h 194706"/>
              <a:gd name="connsiteX92" fmla="*/ 89028 w 484832"/>
              <a:gd name="connsiteY92" fmla="*/ 192480 h 194706"/>
              <a:gd name="connsiteX93" fmla="*/ 69513 w 484832"/>
              <a:gd name="connsiteY93" fmla="*/ 151927 h 194706"/>
              <a:gd name="connsiteX94" fmla="*/ 113623 w 484832"/>
              <a:gd name="connsiteY94" fmla="*/ 151927 h 194706"/>
              <a:gd name="connsiteX95" fmla="*/ 101377 w 484832"/>
              <a:gd name="connsiteY95" fmla="*/ 192480 h 194706"/>
              <a:gd name="connsiteX96" fmla="*/ 127785 w 484832"/>
              <a:gd name="connsiteY96" fmla="*/ 192480 h 194706"/>
              <a:gd name="connsiteX97" fmla="*/ 139860 w 484832"/>
              <a:gd name="connsiteY97" fmla="*/ 152047 h 194706"/>
              <a:gd name="connsiteX98" fmla="*/ 145641 w 484832"/>
              <a:gd name="connsiteY98" fmla="*/ 152047 h 194706"/>
              <a:gd name="connsiteX99" fmla="*/ 145641 w 484832"/>
              <a:gd name="connsiteY99" fmla="*/ 151927 h 194706"/>
              <a:gd name="connsiteX100" fmla="*/ 204408 w 484832"/>
              <a:gd name="connsiteY100" fmla="*/ 151927 h 194706"/>
              <a:gd name="connsiteX101" fmla="*/ 192761 w 484832"/>
              <a:gd name="connsiteY101" fmla="*/ 192360 h 194706"/>
              <a:gd name="connsiteX102" fmla="*/ 219374 w 484832"/>
              <a:gd name="connsiteY102" fmla="*/ 192360 h 194706"/>
              <a:gd name="connsiteX103" fmla="*/ 230662 w 484832"/>
              <a:gd name="connsiteY103" fmla="*/ 151927 h 194706"/>
              <a:gd name="connsiteX104" fmla="*/ 242635 w 484832"/>
              <a:gd name="connsiteY104" fmla="*/ 151927 h 194706"/>
              <a:gd name="connsiteX105" fmla="*/ 242960 w 484832"/>
              <a:gd name="connsiteY105" fmla="*/ 192360 h 194706"/>
              <a:gd name="connsiteX106" fmla="*/ 265280 w 484832"/>
              <a:gd name="connsiteY106" fmla="*/ 192360 h 194706"/>
              <a:gd name="connsiteX107" fmla="*/ 290935 w 484832"/>
              <a:gd name="connsiteY107" fmla="*/ 151927 h 194706"/>
              <a:gd name="connsiteX108" fmla="*/ 307713 w 484832"/>
              <a:gd name="connsiteY108" fmla="*/ 151927 h 194706"/>
              <a:gd name="connsiteX109" fmla="*/ 299059 w 484832"/>
              <a:gd name="connsiteY109" fmla="*/ 192360 h 194706"/>
              <a:gd name="connsiteX110" fmla="*/ 325227 w 484832"/>
              <a:gd name="connsiteY110" fmla="*/ 192360 h 194706"/>
              <a:gd name="connsiteX111" fmla="*/ 333779 w 484832"/>
              <a:gd name="connsiteY111" fmla="*/ 151927 h 194706"/>
              <a:gd name="connsiteX112" fmla="*/ 348933 w 484832"/>
              <a:gd name="connsiteY112" fmla="*/ 151927 h 194706"/>
              <a:gd name="connsiteX113" fmla="*/ 359845 w 484832"/>
              <a:gd name="connsiteY113" fmla="*/ 183517 h 194706"/>
              <a:gd name="connsiteX114" fmla="*/ 397131 w 484832"/>
              <a:gd name="connsiteY114" fmla="*/ 194617 h 194706"/>
              <a:gd name="connsiteX115" fmla="*/ 445807 w 484832"/>
              <a:gd name="connsiteY115" fmla="*/ 188648 h 194706"/>
              <a:gd name="connsiteX116" fmla="*/ 454872 w 484832"/>
              <a:gd name="connsiteY116" fmla="*/ 151927 h 194706"/>
              <a:gd name="connsiteX117" fmla="*/ 484786 w 484832"/>
              <a:gd name="connsiteY117" fmla="*/ 151927 h 194706"/>
              <a:gd name="connsiteX118" fmla="*/ 484786 w 484832"/>
              <a:gd name="connsiteY118" fmla="*/ -89 h 194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484832" h="194706">
                <a:moveTo>
                  <a:pt x="480938" y="148130"/>
                </a:moveTo>
                <a:lnTo>
                  <a:pt x="455744" y="148130"/>
                </a:lnTo>
                <a:lnTo>
                  <a:pt x="459917" y="131488"/>
                </a:lnTo>
                <a:lnTo>
                  <a:pt x="409445" y="131488"/>
                </a:lnTo>
                <a:lnTo>
                  <a:pt x="405289" y="148130"/>
                </a:lnTo>
                <a:lnTo>
                  <a:pt x="380916" y="148130"/>
                </a:lnTo>
                <a:lnTo>
                  <a:pt x="380916" y="144709"/>
                </a:lnTo>
                <a:cubicBezTo>
                  <a:pt x="381293" y="142845"/>
                  <a:pt x="381618" y="140878"/>
                  <a:pt x="382079" y="138775"/>
                </a:cubicBezTo>
                <a:cubicBezTo>
                  <a:pt x="386526" y="120816"/>
                  <a:pt x="398311" y="103062"/>
                  <a:pt x="418715" y="103062"/>
                </a:cubicBezTo>
                <a:cubicBezTo>
                  <a:pt x="426771" y="103062"/>
                  <a:pt x="434792" y="106141"/>
                  <a:pt x="433698" y="117292"/>
                </a:cubicBezTo>
                <a:lnTo>
                  <a:pt x="463732" y="117292"/>
                </a:lnTo>
                <a:cubicBezTo>
                  <a:pt x="464912" y="112161"/>
                  <a:pt x="466896" y="103216"/>
                  <a:pt x="461234" y="95058"/>
                </a:cubicBezTo>
                <a:cubicBezTo>
                  <a:pt x="454821" y="86198"/>
                  <a:pt x="441942" y="82641"/>
                  <a:pt x="425214" y="82641"/>
                </a:cubicBezTo>
                <a:cubicBezTo>
                  <a:pt x="413328" y="82641"/>
                  <a:pt x="395933" y="84539"/>
                  <a:pt x="380916" y="94357"/>
                </a:cubicBezTo>
                <a:lnTo>
                  <a:pt x="380916" y="3708"/>
                </a:lnTo>
                <a:lnTo>
                  <a:pt x="480938" y="3708"/>
                </a:lnTo>
                <a:close/>
                <a:moveTo>
                  <a:pt x="421914" y="172537"/>
                </a:moveTo>
                <a:cubicBezTo>
                  <a:pt x="416372" y="173606"/>
                  <a:pt x="410745" y="174179"/>
                  <a:pt x="405101" y="174247"/>
                </a:cubicBezTo>
                <a:cubicBezTo>
                  <a:pt x="390683" y="174247"/>
                  <a:pt x="380643" y="167543"/>
                  <a:pt x="380438" y="151910"/>
                </a:cubicBezTo>
                <a:lnTo>
                  <a:pt x="427027" y="151910"/>
                </a:lnTo>
                <a:close/>
                <a:moveTo>
                  <a:pt x="364275" y="90064"/>
                </a:moveTo>
                <a:lnTo>
                  <a:pt x="364275" y="110759"/>
                </a:lnTo>
                <a:cubicBezTo>
                  <a:pt x="358044" y="119364"/>
                  <a:pt x="353522" y="129082"/>
                  <a:pt x="350951" y="139390"/>
                </a:cubicBezTo>
                <a:cubicBezTo>
                  <a:pt x="350195" y="142258"/>
                  <a:pt x="349663" y="145180"/>
                  <a:pt x="349360" y="148130"/>
                </a:cubicBezTo>
                <a:lnTo>
                  <a:pt x="334669" y="148130"/>
                </a:lnTo>
                <a:lnTo>
                  <a:pt x="347223" y="88524"/>
                </a:lnTo>
                <a:lnTo>
                  <a:pt x="304943" y="88524"/>
                </a:lnTo>
                <a:lnTo>
                  <a:pt x="267110" y="148164"/>
                </a:lnTo>
                <a:lnTo>
                  <a:pt x="264339" y="148164"/>
                </a:lnTo>
                <a:lnTo>
                  <a:pt x="264339" y="3759"/>
                </a:lnTo>
                <a:lnTo>
                  <a:pt x="364326" y="3759"/>
                </a:lnTo>
                <a:close/>
                <a:moveTo>
                  <a:pt x="308449" y="148130"/>
                </a:moveTo>
                <a:lnTo>
                  <a:pt x="293398" y="148130"/>
                </a:lnTo>
                <a:lnTo>
                  <a:pt x="316163" y="112315"/>
                </a:lnTo>
                <a:close/>
                <a:moveTo>
                  <a:pt x="247731" y="88388"/>
                </a:moveTo>
                <a:lnTo>
                  <a:pt x="222709" y="88388"/>
                </a:lnTo>
                <a:lnTo>
                  <a:pt x="205606" y="148130"/>
                </a:lnTo>
                <a:lnTo>
                  <a:pt x="179027" y="148130"/>
                </a:lnTo>
                <a:cubicBezTo>
                  <a:pt x="192538" y="143136"/>
                  <a:pt x="200765" y="133592"/>
                  <a:pt x="203314" y="119413"/>
                </a:cubicBezTo>
                <a:cubicBezTo>
                  <a:pt x="205400" y="108399"/>
                  <a:pt x="204408" y="101164"/>
                  <a:pt x="199893" y="95725"/>
                </a:cubicBezTo>
                <a:cubicBezTo>
                  <a:pt x="193154" y="87652"/>
                  <a:pt x="179642" y="88353"/>
                  <a:pt x="167653" y="88353"/>
                </a:cubicBezTo>
                <a:lnTo>
                  <a:pt x="147796" y="88353"/>
                </a:lnTo>
                <a:lnTo>
                  <a:pt x="147796" y="3759"/>
                </a:lnTo>
                <a:lnTo>
                  <a:pt x="247697" y="3759"/>
                </a:lnTo>
                <a:close/>
                <a:moveTo>
                  <a:pt x="231740" y="148130"/>
                </a:moveTo>
                <a:lnTo>
                  <a:pt x="242258" y="110759"/>
                </a:lnTo>
                <a:lnTo>
                  <a:pt x="242635" y="148130"/>
                </a:lnTo>
                <a:close/>
                <a:moveTo>
                  <a:pt x="158981" y="133934"/>
                </a:moveTo>
                <a:lnTo>
                  <a:pt x="158981" y="133934"/>
                </a:lnTo>
                <a:cubicBezTo>
                  <a:pt x="158007" y="133934"/>
                  <a:pt x="157032" y="134054"/>
                  <a:pt x="155920" y="134054"/>
                </a:cubicBezTo>
                <a:cubicBezTo>
                  <a:pt x="154466" y="134054"/>
                  <a:pt x="153320" y="134054"/>
                  <a:pt x="152243" y="134054"/>
                </a:cubicBezTo>
                <a:lnTo>
                  <a:pt x="145846" y="134054"/>
                </a:lnTo>
                <a:lnTo>
                  <a:pt x="148805" y="123125"/>
                </a:lnTo>
                <a:lnTo>
                  <a:pt x="150207" y="117686"/>
                </a:lnTo>
                <a:lnTo>
                  <a:pt x="153628" y="104961"/>
                </a:lnTo>
                <a:cubicBezTo>
                  <a:pt x="155116" y="104961"/>
                  <a:pt x="156570" y="104961"/>
                  <a:pt x="157972" y="104961"/>
                </a:cubicBezTo>
                <a:lnTo>
                  <a:pt x="162915" y="104961"/>
                </a:lnTo>
                <a:cubicBezTo>
                  <a:pt x="171467" y="104961"/>
                  <a:pt x="176718" y="105440"/>
                  <a:pt x="178668" y="108159"/>
                </a:cubicBezTo>
                <a:cubicBezTo>
                  <a:pt x="180156" y="110212"/>
                  <a:pt x="179967" y="113735"/>
                  <a:pt x="178206" y="119105"/>
                </a:cubicBezTo>
                <a:cubicBezTo>
                  <a:pt x="175196" y="128341"/>
                  <a:pt x="171364" y="133045"/>
                  <a:pt x="159084" y="133986"/>
                </a:cubicBezTo>
                <a:moveTo>
                  <a:pt x="131291" y="93741"/>
                </a:moveTo>
                <a:lnTo>
                  <a:pt x="129717" y="98872"/>
                </a:lnTo>
                <a:lnTo>
                  <a:pt x="115419" y="146471"/>
                </a:lnTo>
                <a:lnTo>
                  <a:pt x="114854" y="148181"/>
                </a:lnTo>
                <a:lnTo>
                  <a:pt x="67683" y="148181"/>
                </a:lnTo>
                <a:lnTo>
                  <a:pt x="64006" y="140365"/>
                </a:lnTo>
                <a:lnTo>
                  <a:pt x="114683" y="88524"/>
                </a:lnTo>
                <a:lnTo>
                  <a:pt x="82187" y="88524"/>
                </a:lnTo>
                <a:lnTo>
                  <a:pt x="42507" y="131283"/>
                </a:lnTo>
                <a:lnTo>
                  <a:pt x="55351" y="88524"/>
                </a:lnTo>
                <a:lnTo>
                  <a:pt x="31270" y="88524"/>
                </a:lnTo>
                <a:lnTo>
                  <a:pt x="31270" y="3759"/>
                </a:lnTo>
                <a:lnTo>
                  <a:pt x="131188" y="3759"/>
                </a:lnTo>
                <a:close/>
                <a:moveTo>
                  <a:pt x="377119" y="-89"/>
                </a:moveTo>
                <a:lnTo>
                  <a:pt x="377119" y="97076"/>
                </a:lnTo>
                <a:cubicBezTo>
                  <a:pt x="373861" y="99667"/>
                  <a:pt x="370856" y="102560"/>
                  <a:pt x="368140" y="105713"/>
                </a:cubicBezTo>
                <a:lnTo>
                  <a:pt x="368140" y="-89"/>
                </a:lnTo>
                <a:lnTo>
                  <a:pt x="260525" y="-89"/>
                </a:lnTo>
                <a:lnTo>
                  <a:pt x="260525" y="88388"/>
                </a:lnTo>
                <a:lnTo>
                  <a:pt x="251614" y="88388"/>
                </a:lnTo>
                <a:lnTo>
                  <a:pt x="251614" y="-89"/>
                </a:lnTo>
                <a:lnTo>
                  <a:pt x="143965" y="-89"/>
                </a:lnTo>
                <a:lnTo>
                  <a:pt x="143965" y="88524"/>
                </a:lnTo>
                <a:lnTo>
                  <a:pt x="135071" y="88524"/>
                </a:lnTo>
                <a:lnTo>
                  <a:pt x="135071" y="-89"/>
                </a:lnTo>
                <a:lnTo>
                  <a:pt x="27456" y="-89"/>
                </a:lnTo>
                <a:lnTo>
                  <a:pt x="27456" y="100907"/>
                </a:lnTo>
                <a:lnTo>
                  <a:pt x="-47" y="192480"/>
                </a:lnTo>
                <a:lnTo>
                  <a:pt x="24120" y="192480"/>
                </a:lnTo>
                <a:lnTo>
                  <a:pt x="36247" y="151927"/>
                </a:lnTo>
                <a:lnTo>
                  <a:pt x="39667" y="151927"/>
                </a:lnTo>
                <a:lnTo>
                  <a:pt x="59696" y="192480"/>
                </a:lnTo>
                <a:lnTo>
                  <a:pt x="89028" y="192480"/>
                </a:lnTo>
                <a:lnTo>
                  <a:pt x="69513" y="151927"/>
                </a:lnTo>
                <a:lnTo>
                  <a:pt x="113623" y="151927"/>
                </a:lnTo>
                <a:lnTo>
                  <a:pt x="101377" y="192480"/>
                </a:lnTo>
                <a:lnTo>
                  <a:pt x="127785" y="192480"/>
                </a:lnTo>
                <a:lnTo>
                  <a:pt x="139860" y="152047"/>
                </a:lnTo>
                <a:lnTo>
                  <a:pt x="145641" y="152047"/>
                </a:lnTo>
                <a:lnTo>
                  <a:pt x="145641" y="151927"/>
                </a:lnTo>
                <a:lnTo>
                  <a:pt x="204408" y="151927"/>
                </a:lnTo>
                <a:lnTo>
                  <a:pt x="192761" y="192360"/>
                </a:lnTo>
                <a:lnTo>
                  <a:pt x="219374" y="192360"/>
                </a:lnTo>
                <a:lnTo>
                  <a:pt x="230662" y="151927"/>
                </a:lnTo>
                <a:lnTo>
                  <a:pt x="242635" y="151927"/>
                </a:lnTo>
                <a:lnTo>
                  <a:pt x="242960" y="192360"/>
                </a:lnTo>
                <a:lnTo>
                  <a:pt x="265280" y="192360"/>
                </a:lnTo>
                <a:lnTo>
                  <a:pt x="290935" y="151927"/>
                </a:lnTo>
                <a:lnTo>
                  <a:pt x="307713" y="151927"/>
                </a:lnTo>
                <a:lnTo>
                  <a:pt x="299059" y="192360"/>
                </a:lnTo>
                <a:lnTo>
                  <a:pt x="325227" y="192360"/>
                </a:lnTo>
                <a:lnTo>
                  <a:pt x="333779" y="151927"/>
                </a:lnTo>
                <a:lnTo>
                  <a:pt x="348933" y="151927"/>
                </a:lnTo>
                <a:cubicBezTo>
                  <a:pt x="348334" y="164464"/>
                  <a:pt x="351533" y="175872"/>
                  <a:pt x="359845" y="183517"/>
                </a:cubicBezTo>
                <a:cubicBezTo>
                  <a:pt x="370004" y="192839"/>
                  <a:pt x="385603" y="194617"/>
                  <a:pt x="397131" y="194617"/>
                </a:cubicBezTo>
                <a:cubicBezTo>
                  <a:pt x="413526" y="194421"/>
                  <a:pt x="429850" y="192418"/>
                  <a:pt x="445807" y="188648"/>
                </a:cubicBezTo>
                <a:lnTo>
                  <a:pt x="454872" y="151927"/>
                </a:lnTo>
                <a:lnTo>
                  <a:pt x="484786" y="151927"/>
                </a:lnTo>
                <a:lnTo>
                  <a:pt x="484786" y="-89"/>
                </a:lnTo>
                <a:close/>
              </a:path>
            </a:pathLst>
          </a:custGeom>
          <a:solidFill>
            <a:schemeClr val="bg1"/>
          </a:solidFill>
          <a:ln w="1683" cap="flat">
            <a:noFill/>
            <a:prstDash val="solid"/>
            <a:miter/>
          </a:ln>
        </p:spPr>
        <p:txBody>
          <a:bodyPr rtlCol="0" anchor="ctr"/>
          <a:lstStyle/>
          <a:p>
            <a:endParaRPr lang="en-GB"/>
          </a:p>
        </p:txBody>
      </p:sp>
    </p:spTree>
    <p:extLst>
      <p:ext uri="{BB962C8B-B14F-4D97-AF65-F5344CB8AC3E}">
        <p14:creationId xmlns:p14="http://schemas.microsoft.com/office/powerpoint/2010/main" val="2752587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with Image or Char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1003200" y="1330126"/>
            <a:ext cx="4968000" cy="454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hart Placeholder 4"/>
          <p:cNvSpPr>
            <a:spLocks noGrp="1"/>
          </p:cNvSpPr>
          <p:nvPr>
            <p:ph type="chart" sz="quarter" idx="13"/>
          </p:nvPr>
        </p:nvSpPr>
        <p:spPr>
          <a:xfrm>
            <a:off x="6220800" y="1330126"/>
            <a:ext cx="4968000" cy="4546800"/>
          </a:xfrm>
        </p:spPr>
        <p:txBody>
          <a:bodyPr anchor="ctr"/>
          <a:lstStyle>
            <a:lvl1pPr algn="ctr">
              <a:defRPr/>
            </a:lvl1pPr>
          </a:lstStyle>
          <a:p>
            <a:r>
              <a:rPr lang="en-US"/>
              <a:t>Click icon to add chart</a:t>
            </a:r>
            <a:endParaRPr lang="en-GB"/>
          </a:p>
        </p:txBody>
      </p:sp>
      <p:sp>
        <p:nvSpPr>
          <p:cNvPr id="3" name="Title 2">
            <a:extLst>
              <a:ext uri="{FF2B5EF4-FFF2-40B4-BE49-F238E27FC236}">
                <a16:creationId xmlns:a16="http://schemas.microsoft.com/office/drawing/2014/main" id="{D91C8742-D774-4F89-A78A-3FE2DD10535D}"/>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280601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CED82-6B6B-697C-D27C-0EDB3CA33A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58DF712E-D3D1-D2A9-43F5-88E7BFBB648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369DEEE-3497-E99B-A96C-0CF620FD766A}"/>
              </a:ext>
            </a:extLst>
          </p:cNvPr>
          <p:cNvSpPr>
            <a:spLocks noGrp="1"/>
          </p:cNvSpPr>
          <p:nvPr>
            <p:ph type="dt" sz="half" idx="10"/>
          </p:nvPr>
        </p:nvSpPr>
        <p:spPr/>
        <p:txBody>
          <a:bodyPr/>
          <a:lstStyle/>
          <a:p>
            <a:endParaRPr lang="en-IN"/>
          </a:p>
        </p:txBody>
      </p:sp>
      <p:sp>
        <p:nvSpPr>
          <p:cNvPr id="5" name="Footer Placeholder 4">
            <a:extLst>
              <a:ext uri="{FF2B5EF4-FFF2-40B4-BE49-F238E27FC236}">
                <a16:creationId xmlns:a16="http://schemas.microsoft.com/office/drawing/2014/main" id="{67146595-5D55-0C5E-2B4E-9220085D1731}"/>
              </a:ext>
            </a:extLst>
          </p:cNvPr>
          <p:cNvSpPr>
            <a:spLocks noGrp="1"/>
          </p:cNvSpPr>
          <p:nvPr>
            <p:ph type="ftr" sz="quarter" idx="11"/>
          </p:nvPr>
        </p:nvSpPr>
        <p:spPr/>
        <p:txBody>
          <a:bodyPr/>
          <a:lstStyle/>
          <a:p>
            <a:r>
              <a:rPr lang="en-US"/>
              <a:t>Strengthening India’s Maritime Future : Policies, Green Shipping &amp; Shipbuilding</a:t>
            </a:r>
            <a:endParaRPr lang="en-IN"/>
          </a:p>
        </p:txBody>
      </p:sp>
      <p:sp>
        <p:nvSpPr>
          <p:cNvPr id="6" name="Slide Number Placeholder 5">
            <a:extLst>
              <a:ext uri="{FF2B5EF4-FFF2-40B4-BE49-F238E27FC236}">
                <a16:creationId xmlns:a16="http://schemas.microsoft.com/office/drawing/2014/main" id="{E8559714-F3AF-F49D-F35B-1DE8E4D86069}"/>
              </a:ext>
            </a:extLst>
          </p:cNvPr>
          <p:cNvSpPr>
            <a:spLocks noGrp="1"/>
          </p:cNvSpPr>
          <p:nvPr>
            <p:ph type="sldNum" sz="quarter" idx="12"/>
          </p:nvPr>
        </p:nvSpPr>
        <p:spPr/>
        <p:txBody>
          <a:bodyPr/>
          <a:lstStyle/>
          <a:p>
            <a:fld id="{887FB3E9-D005-4AC2-9474-885CF7811261}" type="slidenum">
              <a:rPr lang="en-IN" smtClean="0"/>
              <a:t>‹#›</a:t>
            </a:fld>
            <a:endParaRPr lang="en-IN"/>
          </a:p>
        </p:txBody>
      </p:sp>
    </p:spTree>
    <p:extLst>
      <p:ext uri="{BB962C8B-B14F-4D97-AF65-F5344CB8AC3E}">
        <p14:creationId xmlns:p14="http://schemas.microsoft.com/office/powerpoint/2010/main" val="30572747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 Column Chart 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1003200" y="1331360"/>
            <a:ext cx="10195200" cy="213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hart Placeholder 4"/>
          <p:cNvSpPr>
            <a:spLocks noGrp="1"/>
          </p:cNvSpPr>
          <p:nvPr>
            <p:ph type="chart" sz="quarter" idx="11"/>
          </p:nvPr>
        </p:nvSpPr>
        <p:spPr>
          <a:xfrm>
            <a:off x="1003200" y="3742126"/>
            <a:ext cx="10195200" cy="2135740"/>
          </a:xfrm>
        </p:spPr>
        <p:txBody>
          <a:bodyPr anchor="ctr"/>
          <a:lstStyle>
            <a:lvl1pPr algn="ctr">
              <a:defRPr/>
            </a:lvl1pPr>
          </a:lstStyle>
          <a:p>
            <a:r>
              <a:rPr lang="en-US"/>
              <a:t>Click icon to add chart</a:t>
            </a:r>
            <a:endParaRPr lang="en-GB"/>
          </a:p>
        </p:txBody>
      </p:sp>
      <p:sp>
        <p:nvSpPr>
          <p:cNvPr id="3" name="Title 2">
            <a:extLst>
              <a:ext uri="{FF2B5EF4-FFF2-40B4-BE49-F238E27FC236}">
                <a16:creationId xmlns:a16="http://schemas.microsoft.com/office/drawing/2014/main" id="{02D32ADA-D319-4A1F-BF43-8C0B259FADD8}"/>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8661572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 Column Chart">
    <p:spTree>
      <p:nvGrpSpPr>
        <p:cNvPr id="1" name=""/>
        <p:cNvGrpSpPr/>
        <p:nvPr/>
      </p:nvGrpSpPr>
      <p:grpSpPr>
        <a:xfrm>
          <a:off x="0" y="0"/>
          <a:ext cx="0" cy="0"/>
          <a:chOff x="0" y="0"/>
          <a:chExt cx="0" cy="0"/>
        </a:xfrm>
      </p:grpSpPr>
      <p:sp>
        <p:nvSpPr>
          <p:cNvPr id="5" name="Chart Placeholder 4"/>
          <p:cNvSpPr>
            <a:spLocks noGrp="1"/>
          </p:cNvSpPr>
          <p:nvPr>
            <p:ph type="chart" sz="quarter" idx="11"/>
          </p:nvPr>
        </p:nvSpPr>
        <p:spPr>
          <a:xfrm>
            <a:off x="6220800" y="1330126"/>
            <a:ext cx="4968000" cy="4546800"/>
          </a:xfrm>
        </p:spPr>
        <p:txBody>
          <a:bodyPr anchor="ctr"/>
          <a:lstStyle>
            <a:lvl1pPr algn="ctr">
              <a:defRPr/>
            </a:lvl1pPr>
          </a:lstStyle>
          <a:p>
            <a:r>
              <a:rPr lang="en-US"/>
              <a:t>Click icon to add chart</a:t>
            </a:r>
            <a:endParaRPr lang="en-GB"/>
          </a:p>
        </p:txBody>
      </p:sp>
      <p:sp>
        <p:nvSpPr>
          <p:cNvPr id="6" name="Chart Placeholder 4"/>
          <p:cNvSpPr>
            <a:spLocks noGrp="1"/>
          </p:cNvSpPr>
          <p:nvPr>
            <p:ph type="chart" sz="quarter" idx="12"/>
          </p:nvPr>
        </p:nvSpPr>
        <p:spPr>
          <a:xfrm>
            <a:off x="1003200" y="1330126"/>
            <a:ext cx="4968000" cy="4546800"/>
          </a:xfrm>
        </p:spPr>
        <p:txBody>
          <a:bodyPr anchor="ctr"/>
          <a:lstStyle>
            <a:lvl1pPr algn="ctr">
              <a:defRPr/>
            </a:lvl1pPr>
          </a:lstStyle>
          <a:p>
            <a:r>
              <a:rPr lang="en-US"/>
              <a:t>Click icon to add chart</a:t>
            </a:r>
            <a:endParaRPr lang="en-GB"/>
          </a:p>
        </p:txBody>
      </p:sp>
      <p:sp>
        <p:nvSpPr>
          <p:cNvPr id="3" name="Title 2">
            <a:extLst>
              <a:ext uri="{FF2B5EF4-FFF2-40B4-BE49-F238E27FC236}">
                <a16:creationId xmlns:a16="http://schemas.microsoft.com/office/drawing/2014/main" id="{F443F486-864A-4617-9E68-0A1C3CD9BA80}"/>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77027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 Column Chart &amp; Text">
    <p:spTree>
      <p:nvGrpSpPr>
        <p:cNvPr id="1" name=""/>
        <p:cNvGrpSpPr/>
        <p:nvPr/>
      </p:nvGrpSpPr>
      <p:grpSpPr>
        <a:xfrm>
          <a:off x="0" y="0"/>
          <a:ext cx="0" cy="0"/>
          <a:chOff x="0" y="0"/>
          <a:chExt cx="0" cy="0"/>
        </a:xfrm>
      </p:grpSpPr>
      <p:sp>
        <p:nvSpPr>
          <p:cNvPr id="5" name="Chart Placeholder 4"/>
          <p:cNvSpPr>
            <a:spLocks noGrp="1"/>
          </p:cNvSpPr>
          <p:nvPr>
            <p:ph type="chart" sz="quarter" idx="11"/>
          </p:nvPr>
        </p:nvSpPr>
        <p:spPr>
          <a:xfrm>
            <a:off x="4507546" y="3742126"/>
            <a:ext cx="3187200" cy="2134800"/>
          </a:xfrm>
        </p:spPr>
        <p:txBody>
          <a:bodyPr anchor="ctr"/>
          <a:lstStyle>
            <a:lvl1pPr algn="ctr">
              <a:defRPr/>
            </a:lvl1pPr>
          </a:lstStyle>
          <a:p>
            <a:r>
              <a:rPr lang="en-US"/>
              <a:t>Click icon to add chart</a:t>
            </a:r>
            <a:endParaRPr lang="en-GB"/>
          </a:p>
        </p:txBody>
      </p:sp>
      <p:sp>
        <p:nvSpPr>
          <p:cNvPr id="6" name="Chart Placeholder 4"/>
          <p:cNvSpPr>
            <a:spLocks noGrp="1"/>
          </p:cNvSpPr>
          <p:nvPr>
            <p:ph type="chart" sz="quarter" idx="12"/>
          </p:nvPr>
        </p:nvSpPr>
        <p:spPr>
          <a:xfrm>
            <a:off x="1003200" y="3742126"/>
            <a:ext cx="3187200" cy="2134800"/>
          </a:xfrm>
        </p:spPr>
        <p:txBody>
          <a:bodyPr anchor="ctr"/>
          <a:lstStyle>
            <a:lvl1pPr algn="ctr">
              <a:defRPr/>
            </a:lvl1pPr>
          </a:lstStyle>
          <a:p>
            <a:r>
              <a:rPr lang="en-US"/>
              <a:t>Click icon to add chart</a:t>
            </a:r>
            <a:endParaRPr lang="en-GB"/>
          </a:p>
        </p:txBody>
      </p:sp>
      <p:sp>
        <p:nvSpPr>
          <p:cNvPr id="7" name="Text Placeholder 8"/>
          <p:cNvSpPr>
            <a:spLocks noGrp="1"/>
          </p:cNvSpPr>
          <p:nvPr>
            <p:ph type="body" sz="quarter" idx="10"/>
          </p:nvPr>
        </p:nvSpPr>
        <p:spPr>
          <a:xfrm>
            <a:off x="1003200" y="1331360"/>
            <a:ext cx="3187200" cy="213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hart Placeholder 4"/>
          <p:cNvSpPr>
            <a:spLocks noGrp="1"/>
          </p:cNvSpPr>
          <p:nvPr>
            <p:ph type="chart" sz="quarter" idx="13"/>
          </p:nvPr>
        </p:nvSpPr>
        <p:spPr>
          <a:xfrm>
            <a:off x="8011892" y="3742126"/>
            <a:ext cx="3187200" cy="2134800"/>
          </a:xfrm>
        </p:spPr>
        <p:txBody>
          <a:bodyPr anchor="ctr"/>
          <a:lstStyle>
            <a:lvl1pPr algn="ctr">
              <a:defRPr/>
            </a:lvl1pPr>
          </a:lstStyle>
          <a:p>
            <a:r>
              <a:rPr lang="en-US"/>
              <a:t>Click icon to add chart</a:t>
            </a:r>
            <a:endParaRPr lang="en-GB"/>
          </a:p>
        </p:txBody>
      </p:sp>
      <p:sp>
        <p:nvSpPr>
          <p:cNvPr id="9" name="Text Placeholder 8"/>
          <p:cNvSpPr>
            <a:spLocks noGrp="1"/>
          </p:cNvSpPr>
          <p:nvPr>
            <p:ph type="body" sz="quarter" idx="14"/>
          </p:nvPr>
        </p:nvSpPr>
        <p:spPr>
          <a:xfrm>
            <a:off x="4507546" y="1331360"/>
            <a:ext cx="3187200" cy="213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8"/>
          <p:cNvSpPr>
            <a:spLocks noGrp="1"/>
          </p:cNvSpPr>
          <p:nvPr>
            <p:ph type="body" sz="quarter" idx="15"/>
          </p:nvPr>
        </p:nvSpPr>
        <p:spPr>
          <a:xfrm>
            <a:off x="8011892" y="1331360"/>
            <a:ext cx="3187200" cy="213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itle 2">
            <a:extLst>
              <a:ext uri="{FF2B5EF4-FFF2-40B4-BE49-F238E27FC236}">
                <a16:creationId xmlns:a16="http://schemas.microsoft.com/office/drawing/2014/main" id="{1993B809-7A30-47BC-953E-AF9FE10FDFBB}"/>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0259798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rocess 5 Columns">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1003201" y="1936712"/>
            <a:ext cx="1728000" cy="3940213"/>
          </a:xfrm>
          <a:solidFill>
            <a:schemeClr val="accent1">
              <a:lumMod val="20000"/>
              <a:lumOff val="80000"/>
            </a:schemeClr>
          </a:solidFill>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8"/>
          <p:cNvSpPr>
            <a:spLocks noGrp="1"/>
          </p:cNvSpPr>
          <p:nvPr>
            <p:ph type="body" sz="quarter" idx="11"/>
          </p:nvPr>
        </p:nvSpPr>
        <p:spPr>
          <a:xfrm>
            <a:off x="3068984" y="1936712"/>
            <a:ext cx="1728000" cy="3940213"/>
          </a:xfrm>
          <a:solidFill>
            <a:schemeClr val="accent1">
              <a:lumMod val="20000"/>
              <a:lumOff val="80000"/>
            </a:schemeClr>
          </a:solidFill>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8"/>
          <p:cNvSpPr>
            <a:spLocks noGrp="1"/>
          </p:cNvSpPr>
          <p:nvPr>
            <p:ph type="body" sz="quarter" idx="12"/>
          </p:nvPr>
        </p:nvSpPr>
        <p:spPr>
          <a:xfrm>
            <a:off x="5134768" y="1936712"/>
            <a:ext cx="1728000" cy="3940213"/>
          </a:xfrm>
          <a:solidFill>
            <a:schemeClr val="accent1">
              <a:lumMod val="20000"/>
              <a:lumOff val="80000"/>
            </a:schemeClr>
          </a:solidFill>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8"/>
          <p:cNvSpPr>
            <a:spLocks noGrp="1"/>
          </p:cNvSpPr>
          <p:nvPr>
            <p:ph type="body" sz="quarter" idx="13"/>
          </p:nvPr>
        </p:nvSpPr>
        <p:spPr>
          <a:xfrm>
            <a:off x="7200552" y="1936712"/>
            <a:ext cx="1728000" cy="3940213"/>
          </a:xfrm>
          <a:solidFill>
            <a:schemeClr val="accent1">
              <a:lumMod val="20000"/>
              <a:lumOff val="80000"/>
            </a:schemeClr>
          </a:solidFill>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ext Placeholder 12"/>
          <p:cNvSpPr>
            <a:spLocks noGrp="1"/>
          </p:cNvSpPr>
          <p:nvPr>
            <p:ph type="body" sz="quarter" idx="14" hasCustomPrompt="1"/>
          </p:nvPr>
        </p:nvSpPr>
        <p:spPr>
          <a:xfrm>
            <a:off x="1003200" y="1331913"/>
            <a:ext cx="1935163" cy="604800"/>
          </a:xfrm>
          <a:prstGeom prst="homePlate">
            <a:avLst>
              <a:gd name="adj" fmla="val 34200"/>
            </a:avLst>
          </a:prstGeom>
          <a:solidFill>
            <a:schemeClr val="accent2"/>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add text</a:t>
            </a:r>
            <a:endParaRPr lang="en-GB"/>
          </a:p>
        </p:txBody>
      </p:sp>
      <p:sp>
        <p:nvSpPr>
          <p:cNvPr id="15" name="Text Placeholder 12"/>
          <p:cNvSpPr>
            <a:spLocks noGrp="1"/>
          </p:cNvSpPr>
          <p:nvPr>
            <p:ph type="body" sz="quarter" idx="15" hasCustomPrompt="1"/>
          </p:nvPr>
        </p:nvSpPr>
        <p:spPr>
          <a:xfrm>
            <a:off x="3068984" y="1331913"/>
            <a:ext cx="1935163" cy="604800"/>
          </a:xfrm>
          <a:prstGeom prst="homePlate">
            <a:avLst>
              <a:gd name="adj" fmla="val 34200"/>
            </a:avLst>
          </a:prstGeom>
          <a:solidFill>
            <a:schemeClr val="accent2"/>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add text</a:t>
            </a:r>
            <a:endParaRPr lang="en-GB"/>
          </a:p>
        </p:txBody>
      </p:sp>
      <p:sp>
        <p:nvSpPr>
          <p:cNvPr id="16" name="Text Placeholder 12"/>
          <p:cNvSpPr>
            <a:spLocks noGrp="1"/>
          </p:cNvSpPr>
          <p:nvPr>
            <p:ph type="body" sz="quarter" idx="16" hasCustomPrompt="1"/>
          </p:nvPr>
        </p:nvSpPr>
        <p:spPr>
          <a:xfrm>
            <a:off x="5134768" y="1331913"/>
            <a:ext cx="1935163" cy="604800"/>
          </a:xfrm>
          <a:prstGeom prst="homePlate">
            <a:avLst>
              <a:gd name="adj" fmla="val 34200"/>
            </a:avLst>
          </a:prstGeom>
          <a:solidFill>
            <a:schemeClr val="accent2"/>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add text</a:t>
            </a:r>
            <a:endParaRPr lang="en-GB"/>
          </a:p>
        </p:txBody>
      </p:sp>
      <p:sp>
        <p:nvSpPr>
          <p:cNvPr id="17" name="Text Placeholder 12"/>
          <p:cNvSpPr>
            <a:spLocks noGrp="1"/>
          </p:cNvSpPr>
          <p:nvPr>
            <p:ph type="body" sz="quarter" idx="17" hasCustomPrompt="1"/>
          </p:nvPr>
        </p:nvSpPr>
        <p:spPr>
          <a:xfrm>
            <a:off x="7200552" y="1331913"/>
            <a:ext cx="1935163" cy="604800"/>
          </a:xfrm>
          <a:prstGeom prst="homePlate">
            <a:avLst>
              <a:gd name="adj" fmla="val 34200"/>
            </a:avLst>
          </a:prstGeom>
          <a:solidFill>
            <a:schemeClr val="accent2"/>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add text</a:t>
            </a:r>
            <a:endParaRPr lang="en-GB"/>
          </a:p>
        </p:txBody>
      </p:sp>
      <p:sp>
        <p:nvSpPr>
          <p:cNvPr id="11" name="Text Placeholder 12"/>
          <p:cNvSpPr>
            <a:spLocks noGrp="1"/>
          </p:cNvSpPr>
          <p:nvPr>
            <p:ph type="body" sz="quarter" idx="18" hasCustomPrompt="1"/>
          </p:nvPr>
        </p:nvSpPr>
        <p:spPr>
          <a:xfrm>
            <a:off x="9266337" y="1331913"/>
            <a:ext cx="1935163" cy="604800"/>
          </a:xfrm>
          <a:prstGeom prst="homePlate">
            <a:avLst>
              <a:gd name="adj" fmla="val 34200"/>
            </a:avLst>
          </a:prstGeom>
          <a:solidFill>
            <a:schemeClr val="accent2"/>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add text</a:t>
            </a:r>
            <a:endParaRPr lang="en-GB"/>
          </a:p>
        </p:txBody>
      </p:sp>
      <p:sp>
        <p:nvSpPr>
          <p:cNvPr id="12" name="Text Placeholder 8"/>
          <p:cNvSpPr>
            <a:spLocks noGrp="1"/>
          </p:cNvSpPr>
          <p:nvPr>
            <p:ph type="body" sz="quarter" idx="19"/>
          </p:nvPr>
        </p:nvSpPr>
        <p:spPr>
          <a:xfrm>
            <a:off x="9266337" y="1936712"/>
            <a:ext cx="1728000" cy="3940213"/>
          </a:xfrm>
          <a:solidFill>
            <a:schemeClr val="accent1">
              <a:lumMod val="20000"/>
              <a:lumOff val="80000"/>
            </a:schemeClr>
          </a:solidFill>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itle 2">
            <a:extLst>
              <a:ext uri="{FF2B5EF4-FFF2-40B4-BE49-F238E27FC236}">
                <a16:creationId xmlns:a16="http://schemas.microsoft.com/office/drawing/2014/main" id="{B6F9AD75-9C5D-491A-8EB6-1E4763A9BC35}"/>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8902260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rocess 5 Columns_Cobalt Blue">
    <p:spTree>
      <p:nvGrpSpPr>
        <p:cNvPr id="1" name=""/>
        <p:cNvGrpSpPr/>
        <p:nvPr/>
      </p:nvGrpSpPr>
      <p:grpSpPr>
        <a:xfrm>
          <a:off x="0" y="0"/>
          <a:ext cx="0" cy="0"/>
          <a:chOff x="0" y="0"/>
          <a:chExt cx="0" cy="0"/>
        </a:xfrm>
      </p:grpSpPr>
      <p:sp>
        <p:nvSpPr>
          <p:cNvPr id="27" name="Text Placeholder 8">
            <a:extLst>
              <a:ext uri="{FF2B5EF4-FFF2-40B4-BE49-F238E27FC236}">
                <a16:creationId xmlns:a16="http://schemas.microsoft.com/office/drawing/2014/main" id="{A68D3E60-F95F-4250-92C1-89CF93433E23}"/>
              </a:ext>
            </a:extLst>
          </p:cNvPr>
          <p:cNvSpPr>
            <a:spLocks noGrp="1"/>
          </p:cNvSpPr>
          <p:nvPr>
            <p:ph type="body" sz="quarter" idx="10"/>
          </p:nvPr>
        </p:nvSpPr>
        <p:spPr>
          <a:xfrm>
            <a:off x="1003201" y="1936712"/>
            <a:ext cx="1728000" cy="3940213"/>
          </a:xfrm>
          <a:solidFill>
            <a:schemeClr val="accent1">
              <a:lumMod val="20000"/>
              <a:lumOff val="80000"/>
            </a:schemeClr>
          </a:solidFill>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8" name="Text Placeholder 8">
            <a:extLst>
              <a:ext uri="{FF2B5EF4-FFF2-40B4-BE49-F238E27FC236}">
                <a16:creationId xmlns:a16="http://schemas.microsoft.com/office/drawing/2014/main" id="{8D8E592C-F128-4E4B-970B-BFB5C0F2A492}"/>
              </a:ext>
            </a:extLst>
          </p:cNvPr>
          <p:cNvSpPr>
            <a:spLocks noGrp="1"/>
          </p:cNvSpPr>
          <p:nvPr>
            <p:ph type="body" sz="quarter" idx="11"/>
          </p:nvPr>
        </p:nvSpPr>
        <p:spPr>
          <a:xfrm>
            <a:off x="3068984" y="1936712"/>
            <a:ext cx="1728000" cy="3940213"/>
          </a:xfrm>
          <a:solidFill>
            <a:schemeClr val="accent1">
              <a:lumMod val="20000"/>
              <a:lumOff val="80000"/>
            </a:schemeClr>
          </a:solidFill>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9" name="Text Placeholder 8">
            <a:extLst>
              <a:ext uri="{FF2B5EF4-FFF2-40B4-BE49-F238E27FC236}">
                <a16:creationId xmlns:a16="http://schemas.microsoft.com/office/drawing/2014/main" id="{EE6B17CD-E0EF-40A4-A171-4E4B731CE0D9}"/>
              </a:ext>
            </a:extLst>
          </p:cNvPr>
          <p:cNvSpPr>
            <a:spLocks noGrp="1"/>
          </p:cNvSpPr>
          <p:nvPr>
            <p:ph type="body" sz="quarter" idx="12"/>
          </p:nvPr>
        </p:nvSpPr>
        <p:spPr>
          <a:xfrm>
            <a:off x="5134768" y="1936712"/>
            <a:ext cx="1728000" cy="3940213"/>
          </a:xfrm>
          <a:solidFill>
            <a:schemeClr val="accent1">
              <a:lumMod val="20000"/>
              <a:lumOff val="80000"/>
            </a:schemeClr>
          </a:solidFill>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Text Placeholder 8">
            <a:extLst>
              <a:ext uri="{FF2B5EF4-FFF2-40B4-BE49-F238E27FC236}">
                <a16:creationId xmlns:a16="http://schemas.microsoft.com/office/drawing/2014/main" id="{03C9A44B-2A8F-416D-A76B-F3A018572E3F}"/>
              </a:ext>
            </a:extLst>
          </p:cNvPr>
          <p:cNvSpPr>
            <a:spLocks noGrp="1"/>
          </p:cNvSpPr>
          <p:nvPr>
            <p:ph type="body" sz="quarter" idx="13"/>
          </p:nvPr>
        </p:nvSpPr>
        <p:spPr>
          <a:xfrm>
            <a:off x="7200552" y="1936712"/>
            <a:ext cx="1728000" cy="3940213"/>
          </a:xfrm>
          <a:solidFill>
            <a:schemeClr val="accent1">
              <a:lumMod val="20000"/>
              <a:lumOff val="80000"/>
            </a:schemeClr>
          </a:solidFill>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1" name="Text Placeholder 12">
            <a:extLst>
              <a:ext uri="{FF2B5EF4-FFF2-40B4-BE49-F238E27FC236}">
                <a16:creationId xmlns:a16="http://schemas.microsoft.com/office/drawing/2014/main" id="{D3A5B3AC-C2E0-40CF-9D31-036461F790D0}"/>
              </a:ext>
            </a:extLst>
          </p:cNvPr>
          <p:cNvSpPr>
            <a:spLocks noGrp="1"/>
          </p:cNvSpPr>
          <p:nvPr>
            <p:ph type="body" sz="quarter" idx="14" hasCustomPrompt="1"/>
          </p:nvPr>
        </p:nvSpPr>
        <p:spPr>
          <a:xfrm>
            <a:off x="1003200" y="1331913"/>
            <a:ext cx="1935163" cy="604800"/>
          </a:xfrm>
          <a:prstGeom prst="homePlate">
            <a:avLst>
              <a:gd name="adj" fmla="val 34200"/>
            </a:avLst>
          </a:prstGeom>
          <a:solidFill>
            <a:schemeClr val="accent1"/>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add text</a:t>
            </a:r>
            <a:endParaRPr lang="en-GB"/>
          </a:p>
        </p:txBody>
      </p:sp>
      <p:sp>
        <p:nvSpPr>
          <p:cNvPr id="32" name="Text Placeholder 12">
            <a:extLst>
              <a:ext uri="{FF2B5EF4-FFF2-40B4-BE49-F238E27FC236}">
                <a16:creationId xmlns:a16="http://schemas.microsoft.com/office/drawing/2014/main" id="{969E3860-942E-40E2-A1C8-AF5DF29675F7}"/>
              </a:ext>
            </a:extLst>
          </p:cNvPr>
          <p:cNvSpPr>
            <a:spLocks noGrp="1"/>
          </p:cNvSpPr>
          <p:nvPr>
            <p:ph type="body" sz="quarter" idx="15" hasCustomPrompt="1"/>
          </p:nvPr>
        </p:nvSpPr>
        <p:spPr>
          <a:xfrm>
            <a:off x="3068984" y="1331913"/>
            <a:ext cx="1935163" cy="604800"/>
          </a:xfrm>
          <a:prstGeom prst="homePlate">
            <a:avLst>
              <a:gd name="adj" fmla="val 34200"/>
            </a:avLst>
          </a:prstGeom>
          <a:solidFill>
            <a:schemeClr val="accent1"/>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add text</a:t>
            </a:r>
            <a:endParaRPr lang="en-GB"/>
          </a:p>
        </p:txBody>
      </p:sp>
      <p:sp>
        <p:nvSpPr>
          <p:cNvPr id="33" name="Text Placeholder 12">
            <a:extLst>
              <a:ext uri="{FF2B5EF4-FFF2-40B4-BE49-F238E27FC236}">
                <a16:creationId xmlns:a16="http://schemas.microsoft.com/office/drawing/2014/main" id="{8E580107-2025-4C04-9884-4A6DBB63DE03}"/>
              </a:ext>
            </a:extLst>
          </p:cNvPr>
          <p:cNvSpPr>
            <a:spLocks noGrp="1"/>
          </p:cNvSpPr>
          <p:nvPr>
            <p:ph type="body" sz="quarter" idx="16" hasCustomPrompt="1"/>
          </p:nvPr>
        </p:nvSpPr>
        <p:spPr>
          <a:xfrm>
            <a:off x="5134768" y="1331913"/>
            <a:ext cx="1935163" cy="604800"/>
          </a:xfrm>
          <a:prstGeom prst="homePlate">
            <a:avLst>
              <a:gd name="adj" fmla="val 34200"/>
            </a:avLst>
          </a:prstGeom>
          <a:solidFill>
            <a:schemeClr val="accent1"/>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add text</a:t>
            </a:r>
            <a:endParaRPr lang="en-GB"/>
          </a:p>
        </p:txBody>
      </p:sp>
      <p:sp>
        <p:nvSpPr>
          <p:cNvPr id="34" name="Text Placeholder 12">
            <a:extLst>
              <a:ext uri="{FF2B5EF4-FFF2-40B4-BE49-F238E27FC236}">
                <a16:creationId xmlns:a16="http://schemas.microsoft.com/office/drawing/2014/main" id="{BC4D5128-392D-4FC9-A83F-FA43203A40D7}"/>
              </a:ext>
            </a:extLst>
          </p:cNvPr>
          <p:cNvSpPr>
            <a:spLocks noGrp="1"/>
          </p:cNvSpPr>
          <p:nvPr>
            <p:ph type="body" sz="quarter" idx="17" hasCustomPrompt="1"/>
          </p:nvPr>
        </p:nvSpPr>
        <p:spPr>
          <a:xfrm>
            <a:off x="7200552" y="1331913"/>
            <a:ext cx="1935163" cy="604800"/>
          </a:xfrm>
          <a:prstGeom prst="homePlate">
            <a:avLst>
              <a:gd name="adj" fmla="val 34200"/>
            </a:avLst>
          </a:prstGeom>
          <a:solidFill>
            <a:schemeClr val="accent1"/>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add text</a:t>
            </a:r>
            <a:endParaRPr lang="en-GB"/>
          </a:p>
        </p:txBody>
      </p:sp>
      <p:sp>
        <p:nvSpPr>
          <p:cNvPr id="35" name="Text Placeholder 12">
            <a:extLst>
              <a:ext uri="{FF2B5EF4-FFF2-40B4-BE49-F238E27FC236}">
                <a16:creationId xmlns:a16="http://schemas.microsoft.com/office/drawing/2014/main" id="{A8EB5529-8601-4864-9983-FBB672B8B9FF}"/>
              </a:ext>
            </a:extLst>
          </p:cNvPr>
          <p:cNvSpPr>
            <a:spLocks noGrp="1"/>
          </p:cNvSpPr>
          <p:nvPr>
            <p:ph type="body" sz="quarter" idx="18" hasCustomPrompt="1"/>
          </p:nvPr>
        </p:nvSpPr>
        <p:spPr>
          <a:xfrm>
            <a:off x="9266337" y="1331913"/>
            <a:ext cx="1935163" cy="604800"/>
          </a:xfrm>
          <a:prstGeom prst="homePlate">
            <a:avLst>
              <a:gd name="adj" fmla="val 34200"/>
            </a:avLst>
          </a:prstGeom>
          <a:solidFill>
            <a:schemeClr val="accent1"/>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add text</a:t>
            </a:r>
            <a:endParaRPr lang="en-GB"/>
          </a:p>
        </p:txBody>
      </p:sp>
      <p:sp>
        <p:nvSpPr>
          <p:cNvPr id="36" name="Text Placeholder 8">
            <a:extLst>
              <a:ext uri="{FF2B5EF4-FFF2-40B4-BE49-F238E27FC236}">
                <a16:creationId xmlns:a16="http://schemas.microsoft.com/office/drawing/2014/main" id="{4715BC67-F699-49E6-B5D7-22ED9DFA817E}"/>
              </a:ext>
            </a:extLst>
          </p:cNvPr>
          <p:cNvSpPr>
            <a:spLocks noGrp="1"/>
          </p:cNvSpPr>
          <p:nvPr>
            <p:ph type="body" sz="quarter" idx="19"/>
          </p:nvPr>
        </p:nvSpPr>
        <p:spPr>
          <a:xfrm>
            <a:off x="9266337" y="1936712"/>
            <a:ext cx="1728000" cy="3940213"/>
          </a:xfrm>
          <a:solidFill>
            <a:schemeClr val="accent1">
              <a:lumMod val="20000"/>
              <a:lumOff val="80000"/>
            </a:schemeClr>
          </a:solidFill>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itle 2">
            <a:extLst>
              <a:ext uri="{FF2B5EF4-FFF2-40B4-BE49-F238E27FC236}">
                <a16:creationId xmlns:a16="http://schemas.microsoft.com/office/drawing/2014/main" id="{EB51C022-C0B7-4310-BC9F-D7C63034FE3A}"/>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Tree>
    <p:extLst>
      <p:ext uri="{BB962C8B-B14F-4D97-AF65-F5344CB8AC3E}">
        <p14:creationId xmlns:p14="http://schemas.microsoft.com/office/powerpoint/2010/main" val="15258091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rocess 6 Column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3580C36-1E70-46DD-9783-AFD66B7DEC90}"/>
              </a:ext>
            </a:extLst>
          </p:cNvPr>
          <p:cNvSpPr/>
          <p:nvPr userDrawn="1"/>
        </p:nvSpPr>
        <p:spPr>
          <a:xfrm>
            <a:off x="0" y="0"/>
            <a:ext cx="12192000" cy="268605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US" sz="1500" err="1">
              <a:solidFill>
                <a:schemeClr val="bg1"/>
              </a:solidFill>
            </a:endParaRPr>
          </a:p>
        </p:txBody>
      </p:sp>
      <p:sp>
        <p:nvSpPr>
          <p:cNvPr id="9" name="Text Placeholder 8"/>
          <p:cNvSpPr>
            <a:spLocks noGrp="1"/>
          </p:cNvSpPr>
          <p:nvPr>
            <p:ph type="body" sz="quarter" idx="10"/>
          </p:nvPr>
        </p:nvSpPr>
        <p:spPr>
          <a:xfrm>
            <a:off x="1003200" y="2009775"/>
            <a:ext cx="1598613" cy="3867150"/>
          </a:xfrm>
          <a:solidFill>
            <a:schemeClr val="bg1"/>
          </a:solidFill>
          <a:ln w="6350">
            <a:solidFill>
              <a:schemeClr val="accent1"/>
            </a:solidFill>
          </a:ln>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8"/>
          <p:cNvSpPr>
            <a:spLocks noGrp="1"/>
          </p:cNvSpPr>
          <p:nvPr>
            <p:ph type="body" sz="quarter" idx="11"/>
          </p:nvPr>
        </p:nvSpPr>
        <p:spPr>
          <a:xfrm>
            <a:off x="2720597" y="2009775"/>
            <a:ext cx="1598613" cy="3867150"/>
          </a:xfrm>
          <a:solidFill>
            <a:schemeClr val="bg1"/>
          </a:solidFill>
          <a:ln w="6350">
            <a:solidFill>
              <a:schemeClr val="accent1"/>
            </a:solidFill>
          </a:ln>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8"/>
          <p:cNvSpPr>
            <a:spLocks noGrp="1"/>
          </p:cNvSpPr>
          <p:nvPr>
            <p:ph type="body" sz="quarter" idx="12"/>
          </p:nvPr>
        </p:nvSpPr>
        <p:spPr>
          <a:xfrm>
            <a:off x="4437994" y="2009775"/>
            <a:ext cx="1598613" cy="3867150"/>
          </a:xfrm>
          <a:solidFill>
            <a:schemeClr val="bg1"/>
          </a:solidFill>
          <a:ln w="6350">
            <a:solidFill>
              <a:schemeClr val="accent1"/>
            </a:solidFill>
          </a:ln>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8"/>
          <p:cNvSpPr>
            <a:spLocks noGrp="1"/>
          </p:cNvSpPr>
          <p:nvPr>
            <p:ph type="body" sz="quarter" idx="13"/>
          </p:nvPr>
        </p:nvSpPr>
        <p:spPr>
          <a:xfrm>
            <a:off x="6155391" y="2009775"/>
            <a:ext cx="1598613" cy="3867150"/>
          </a:xfrm>
          <a:solidFill>
            <a:schemeClr val="bg1"/>
          </a:solidFill>
          <a:ln w="6350">
            <a:solidFill>
              <a:schemeClr val="accent1"/>
            </a:solidFill>
          </a:ln>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8"/>
          <p:cNvSpPr>
            <a:spLocks noGrp="1"/>
          </p:cNvSpPr>
          <p:nvPr>
            <p:ph type="body" sz="quarter" idx="19"/>
          </p:nvPr>
        </p:nvSpPr>
        <p:spPr>
          <a:xfrm>
            <a:off x="9590187" y="2009775"/>
            <a:ext cx="1598613" cy="3867150"/>
          </a:xfrm>
          <a:solidFill>
            <a:schemeClr val="bg1"/>
          </a:solidFill>
          <a:ln w="6350">
            <a:solidFill>
              <a:schemeClr val="accent1"/>
            </a:solidFill>
          </a:ln>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8">
            <a:extLst>
              <a:ext uri="{FF2B5EF4-FFF2-40B4-BE49-F238E27FC236}">
                <a16:creationId xmlns:a16="http://schemas.microsoft.com/office/drawing/2014/main" id="{E469478F-D315-4922-A7E4-E575455BF352}"/>
              </a:ext>
            </a:extLst>
          </p:cNvPr>
          <p:cNvSpPr>
            <a:spLocks noGrp="1"/>
          </p:cNvSpPr>
          <p:nvPr>
            <p:ph type="body" sz="quarter" idx="20"/>
          </p:nvPr>
        </p:nvSpPr>
        <p:spPr>
          <a:xfrm>
            <a:off x="7872788" y="2009775"/>
            <a:ext cx="1598613" cy="3867150"/>
          </a:xfrm>
          <a:solidFill>
            <a:schemeClr val="bg1"/>
          </a:solidFill>
          <a:ln w="6350">
            <a:solidFill>
              <a:schemeClr val="accent1"/>
            </a:solidFill>
          </a:ln>
        </p:spPr>
        <p:txBody>
          <a:bodyPr lIns="108000" tIns="108000" rIns="108000" bIns="108000"/>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38557E01-A30E-46EA-BAB3-4F33E0992F32}"/>
              </a:ext>
            </a:extLst>
          </p:cNvPr>
          <p:cNvSpPr>
            <a:spLocks noGrp="1"/>
          </p:cNvSpPr>
          <p:nvPr>
            <p:ph type="body" sz="quarter" idx="21"/>
          </p:nvPr>
        </p:nvSpPr>
        <p:spPr>
          <a:xfrm>
            <a:off x="995363" y="1330325"/>
            <a:ext cx="10185400" cy="538609"/>
          </a:xfrm>
        </p:spPr>
        <p:txBody>
          <a:bodyPr>
            <a:sp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7" name="Title 6">
            <a:extLst>
              <a:ext uri="{FF2B5EF4-FFF2-40B4-BE49-F238E27FC236}">
                <a16:creationId xmlns:a16="http://schemas.microsoft.com/office/drawing/2014/main" id="{59724627-195E-4BFD-9A60-FFD6EECF128B}"/>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34089204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rocess 4 Columns">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1003200" y="1936713"/>
            <a:ext cx="2196000" cy="3940213"/>
          </a:xfrm>
          <a:solidFill>
            <a:schemeClr val="accent1">
              <a:lumMod val="20000"/>
              <a:lumOff val="80000"/>
            </a:schemeClr>
          </a:solidFill>
        </p:spPr>
        <p:txBody>
          <a:bodyPr lIns="108000" tIns="108000" rIns="108000" bIns="108000"/>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8"/>
          <p:cNvSpPr>
            <a:spLocks noGrp="1"/>
          </p:cNvSpPr>
          <p:nvPr>
            <p:ph type="body" sz="quarter" idx="11"/>
          </p:nvPr>
        </p:nvSpPr>
        <p:spPr>
          <a:xfrm>
            <a:off x="3593775" y="1936713"/>
            <a:ext cx="2196000" cy="3940213"/>
          </a:xfrm>
          <a:solidFill>
            <a:schemeClr val="accent1">
              <a:lumMod val="20000"/>
              <a:lumOff val="80000"/>
            </a:schemeClr>
          </a:solidFill>
        </p:spPr>
        <p:txBody>
          <a:bodyPr lIns="108000" tIns="108000" rIns="108000" bIns="108000"/>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8"/>
          <p:cNvSpPr>
            <a:spLocks noGrp="1"/>
          </p:cNvSpPr>
          <p:nvPr>
            <p:ph type="body" sz="quarter" idx="12"/>
          </p:nvPr>
        </p:nvSpPr>
        <p:spPr>
          <a:xfrm>
            <a:off x="6184350" y="1936713"/>
            <a:ext cx="2196000" cy="3940213"/>
          </a:xfrm>
          <a:solidFill>
            <a:schemeClr val="accent1">
              <a:lumMod val="20000"/>
              <a:lumOff val="80000"/>
            </a:schemeClr>
          </a:solidFill>
        </p:spPr>
        <p:txBody>
          <a:bodyPr lIns="108000" tIns="108000" rIns="108000" bIns="108000"/>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8"/>
          <p:cNvSpPr>
            <a:spLocks noGrp="1"/>
          </p:cNvSpPr>
          <p:nvPr>
            <p:ph type="body" sz="quarter" idx="13"/>
          </p:nvPr>
        </p:nvSpPr>
        <p:spPr>
          <a:xfrm>
            <a:off x="8774926" y="1936713"/>
            <a:ext cx="2196000" cy="3940213"/>
          </a:xfrm>
          <a:solidFill>
            <a:schemeClr val="accent1">
              <a:lumMod val="20000"/>
              <a:lumOff val="80000"/>
            </a:schemeClr>
          </a:solidFill>
        </p:spPr>
        <p:txBody>
          <a:bodyPr lIns="108000" tIns="108000" rIns="108000" bIns="108000"/>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ext Placeholder 12"/>
          <p:cNvSpPr>
            <a:spLocks noGrp="1"/>
          </p:cNvSpPr>
          <p:nvPr>
            <p:ph type="body" sz="quarter" idx="14" hasCustomPrompt="1"/>
          </p:nvPr>
        </p:nvSpPr>
        <p:spPr>
          <a:xfrm>
            <a:off x="1003200" y="1331913"/>
            <a:ext cx="2424887" cy="604800"/>
          </a:xfrm>
          <a:prstGeom prst="homePlate">
            <a:avLst>
              <a:gd name="adj" fmla="val 34200"/>
            </a:avLst>
          </a:prstGeom>
          <a:solidFill>
            <a:schemeClr val="accent2"/>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add text</a:t>
            </a:r>
            <a:endParaRPr lang="en-GB"/>
          </a:p>
        </p:txBody>
      </p:sp>
      <p:sp>
        <p:nvSpPr>
          <p:cNvPr id="15" name="Text Placeholder 12"/>
          <p:cNvSpPr>
            <a:spLocks noGrp="1"/>
          </p:cNvSpPr>
          <p:nvPr>
            <p:ph type="body" sz="quarter" idx="15" hasCustomPrompt="1"/>
          </p:nvPr>
        </p:nvSpPr>
        <p:spPr>
          <a:xfrm>
            <a:off x="3593775" y="1331913"/>
            <a:ext cx="2424887" cy="604800"/>
          </a:xfrm>
          <a:prstGeom prst="homePlate">
            <a:avLst>
              <a:gd name="adj" fmla="val 34200"/>
            </a:avLst>
          </a:prstGeom>
          <a:solidFill>
            <a:schemeClr val="accent2"/>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add text</a:t>
            </a:r>
            <a:endParaRPr lang="en-GB"/>
          </a:p>
        </p:txBody>
      </p:sp>
      <p:sp>
        <p:nvSpPr>
          <p:cNvPr id="16" name="Text Placeholder 12"/>
          <p:cNvSpPr>
            <a:spLocks noGrp="1"/>
          </p:cNvSpPr>
          <p:nvPr>
            <p:ph type="body" sz="quarter" idx="16" hasCustomPrompt="1"/>
          </p:nvPr>
        </p:nvSpPr>
        <p:spPr>
          <a:xfrm>
            <a:off x="6184350" y="1331913"/>
            <a:ext cx="2424887" cy="604800"/>
          </a:xfrm>
          <a:prstGeom prst="homePlate">
            <a:avLst>
              <a:gd name="adj" fmla="val 34200"/>
            </a:avLst>
          </a:prstGeom>
          <a:solidFill>
            <a:schemeClr val="accent2"/>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add text</a:t>
            </a:r>
            <a:endParaRPr lang="en-GB"/>
          </a:p>
        </p:txBody>
      </p:sp>
      <p:sp>
        <p:nvSpPr>
          <p:cNvPr id="17" name="Text Placeholder 12"/>
          <p:cNvSpPr>
            <a:spLocks noGrp="1"/>
          </p:cNvSpPr>
          <p:nvPr>
            <p:ph type="body" sz="quarter" idx="17" hasCustomPrompt="1"/>
          </p:nvPr>
        </p:nvSpPr>
        <p:spPr>
          <a:xfrm>
            <a:off x="8774926" y="1331913"/>
            <a:ext cx="2424887" cy="604800"/>
          </a:xfrm>
          <a:prstGeom prst="homePlate">
            <a:avLst>
              <a:gd name="adj" fmla="val 34200"/>
            </a:avLst>
          </a:prstGeom>
          <a:solidFill>
            <a:schemeClr val="accent2"/>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add text</a:t>
            </a:r>
            <a:endParaRPr lang="en-GB"/>
          </a:p>
        </p:txBody>
      </p:sp>
      <p:sp>
        <p:nvSpPr>
          <p:cNvPr id="3" name="Title 2">
            <a:extLst>
              <a:ext uri="{FF2B5EF4-FFF2-40B4-BE49-F238E27FC236}">
                <a16:creationId xmlns:a16="http://schemas.microsoft.com/office/drawing/2014/main" id="{DE70D7C0-6953-439A-A54E-CED56520F828}"/>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1325907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rocess 4 Columns_Cobalt Blue">
    <p:spTree>
      <p:nvGrpSpPr>
        <p:cNvPr id="1" name=""/>
        <p:cNvGrpSpPr/>
        <p:nvPr/>
      </p:nvGrpSpPr>
      <p:grpSpPr>
        <a:xfrm>
          <a:off x="0" y="0"/>
          <a:ext cx="0" cy="0"/>
          <a:chOff x="0" y="0"/>
          <a:chExt cx="0" cy="0"/>
        </a:xfrm>
      </p:grpSpPr>
      <p:sp>
        <p:nvSpPr>
          <p:cNvPr id="11" name="Text Placeholder 8">
            <a:extLst>
              <a:ext uri="{FF2B5EF4-FFF2-40B4-BE49-F238E27FC236}">
                <a16:creationId xmlns:a16="http://schemas.microsoft.com/office/drawing/2014/main" id="{ABA5FBEF-FE77-4CC8-B2D5-D94327DAF658}"/>
              </a:ext>
            </a:extLst>
          </p:cNvPr>
          <p:cNvSpPr>
            <a:spLocks noGrp="1"/>
          </p:cNvSpPr>
          <p:nvPr>
            <p:ph type="body" sz="quarter" idx="10"/>
          </p:nvPr>
        </p:nvSpPr>
        <p:spPr>
          <a:xfrm>
            <a:off x="1003200" y="1936713"/>
            <a:ext cx="2196000" cy="3940213"/>
          </a:xfrm>
          <a:solidFill>
            <a:schemeClr val="accent1">
              <a:lumMod val="20000"/>
              <a:lumOff val="80000"/>
            </a:schemeClr>
          </a:solidFill>
        </p:spPr>
        <p:txBody>
          <a:bodyPr lIns="108000" tIns="108000" rIns="108000" bIns="108000"/>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8">
            <a:extLst>
              <a:ext uri="{FF2B5EF4-FFF2-40B4-BE49-F238E27FC236}">
                <a16:creationId xmlns:a16="http://schemas.microsoft.com/office/drawing/2014/main" id="{659D9BAA-2BF4-4A94-BAA4-5D091A296246}"/>
              </a:ext>
            </a:extLst>
          </p:cNvPr>
          <p:cNvSpPr>
            <a:spLocks noGrp="1"/>
          </p:cNvSpPr>
          <p:nvPr>
            <p:ph type="body" sz="quarter" idx="11"/>
          </p:nvPr>
        </p:nvSpPr>
        <p:spPr>
          <a:xfrm>
            <a:off x="3593775" y="1936713"/>
            <a:ext cx="2196000" cy="3940213"/>
          </a:xfrm>
          <a:solidFill>
            <a:schemeClr val="accent1">
              <a:lumMod val="20000"/>
              <a:lumOff val="80000"/>
            </a:schemeClr>
          </a:solidFill>
        </p:spPr>
        <p:txBody>
          <a:bodyPr lIns="108000" tIns="108000" rIns="108000" bIns="108000"/>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8">
            <a:extLst>
              <a:ext uri="{FF2B5EF4-FFF2-40B4-BE49-F238E27FC236}">
                <a16:creationId xmlns:a16="http://schemas.microsoft.com/office/drawing/2014/main" id="{E3D170C1-7106-44D2-A62F-A804F244A090}"/>
              </a:ext>
            </a:extLst>
          </p:cNvPr>
          <p:cNvSpPr>
            <a:spLocks noGrp="1"/>
          </p:cNvSpPr>
          <p:nvPr>
            <p:ph type="body" sz="quarter" idx="12"/>
          </p:nvPr>
        </p:nvSpPr>
        <p:spPr>
          <a:xfrm>
            <a:off x="6184350" y="1936713"/>
            <a:ext cx="2196000" cy="3940213"/>
          </a:xfrm>
          <a:solidFill>
            <a:schemeClr val="accent1">
              <a:lumMod val="20000"/>
              <a:lumOff val="80000"/>
            </a:schemeClr>
          </a:solidFill>
        </p:spPr>
        <p:txBody>
          <a:bodyPr lIns="108000" tIns="108000" rIns="108000" bIns="108000"/>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8">
            <a:extLst>
              <a:ext uri="{FF2B5EF4-FFF2-40B4-BE49-F238E27FC236}">
                <a16:creationId xmlns:a16="http://schemas.microsoft.com/office/drawing/2014/main" id="{5DDAC4CF-AC2F-4D83-9FB0-DDFB71EE9A2C}"/>
              </a:ext>
            </a:extLst>
          </p:cNvPr>
          <p:cNvSpPr>
            <a:spLocks noGrp="1"/>
          </p:cNvSpPr>
          <p:nvPr>
            <p:ph type="body" sz="quarter" idx="13"/>
          </p:nvPr>
        </p:nvSpPr>
        <p:spPr>
          <a:xfrm>
            <a:off x="8774926" y="1936713"/>
            <a:ext cx="2196000" cy="3940213"/>
          </a:xfrm>
          <a:solidFill>
            <a:schemeClr val="accent1">
              <a:lumMod val="20000"/>
              <a:lumOff val="80000"/>
            </a:schemeClr>
          </a:solidFill>
        </p:spPr>
        <p:txBody>
          <a:bodyPr lIns="108000" tIns="108000" rIns="108000" bIns="108000"/>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Text Placeholder 12">
            <a:extLst>
              <a:ext uri="{FF2B5EF4-FFF2-40B4-BE49-F238E27FC236}">
                <a16:creationId xmlns:a16="http://schemas.microsoft.com/office/drawing/2014/main" id="{3C84B130-9B9F-460C-87A1-4E3012ECEA7A}"/>
              </a:ext>
            </a:extLst>
          </p:cNvPr>
          <p:cNvSpPr>
            <a:spLocks noGrp="1"/>
          </p:cNvSpPr>
          <p:nvPr>
            <p:ph type="body" sz="quarter" idx="14" hasCustomPrompt="1"/>
          </p:nvPr>
        </p:nvSpPr>
        <p:spPr>
          <a:xfrm>
            <a:off x="1003200" y="1331913"/>
            <a:ext cx="2424887" cy="604800"/>
          </a:xfrm>
          <a:prstGeom prst="homePlate">
            <a:avLst>
              <a:gd name="adj" fmla="val 34200"/>
            </a:avLst>
          </a:prstGeom>
          <a:solidFill>
            <a:schemeClr val="accent1"/>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add text</a:t>
            </a:r>
            <a:endParaRPr lang="en-GB"/>
          </a:p>
        </p:txBody>
      </p:sp>
      <p:sp>
        <p:nvSpPr>
          <p:cNvPr id="20" name="Text Placeholder 12">
            <a:extLst>
              <a:ext uri="{FF2B5EF4-FFF2-40B4-BE49-F238E27FC236}">
                <a16:creationId xmlns:a16="http://schemas.microsoft.com/office/drawing/2014/main" id="{FC076374-F8FA-413A-9C7F-81C823512353}"/>
              </a:ext>
            </a:extLst>
          </p:cNvPr>
          <p:cNvSpPr>
            <a:spLocks noGrp="1"/>
          </p:cNvSpPr>
          <p:nvPr>
            <p:ph type="body" sz="quarter" idx="15" hasCustomPrompt="1"/>
          </p:nvPr>
        </p:nvSpPr>
        <p:spPr>
          <a:xfrm>
            <a:off x="3593775" y="1331913"/>
            <a:ext cx="2424887" cy="604800"/>
          </a:xfrm>
          <a:prstGeom prst="homePlate">
            <a:avLst>
              <a:gd name="adj" fmla="val 34200"/>
            </a:avLst>
          </a:prstGeom>
          <a:solidFill>
            <a:schemeClr val="accent1"/>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add text</a:t>
            </a:r>
            <a:endParaRPr lang="en-GB"/>
          </a:p>
        </p:txBody>
      </p:sp>
      <p:sp>
        <p:nvSpPr>
          <p:cNvPr id="21" name="Text Placeholder 12">
            <a:extLst>
              <a:ext uri="{FF2B5EF4-FFF2-40B4-BE49-F238E27FC236}">
                <a16:creationId xmlns:a16="http://schemas.microsoft.com/office/drawing/2014/main" id="{92DC24D7-E120-435A-8A2A-98E939AC4C9C}"/>
              </a:ext>
            </a:extLst>
          </p:cNvPr>
          <p:cNvSpPr>
            <a:spLocks noGrp="1"/>
          </p:cNvSpPr>
          <p:nvPr>
            <p:ph type="body" sz="quarter" idx="16" hasCustomPrompt="1"/>
          </p:nvPr>
        </p:nvSpPr>
        <p:spPr>
          <a:xfrm>
            <a:off x="6184350" y="1331913"/>
            <a:ext cx="2424887" cy="604800"/>
          </a:xfrm>
          <a:prstGeom prst="homePlate">
            <a:avLst>
              <a:gd name="adj" fmla="val 34200"/>
            </a:avLst>
          </a:prstGeom>
          <a:solidFill>
            <a:schemeClr val="accent1"/>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add text</a:t>
            </a:r>
            <a:endParaRPr lang="en-GB"/>
          </a:p>
        </p:txBody>
      </p:sp>
      <p:sp>
        <p:nvSpPr>
          <p:cNvPr id="22" name="Text Placeholder 12">
            <a:extLst>
              <a:ext uri="{FF2B5EF4-FFF2-40B4-BE49-F238E27FC236}">
                <a16:creationId xmlns:a16="http://schemas.microsoft.com/office/drawing/2014/main" id="{41F15369-328E-43E6-894F-1F86414EB3F0}"/>
              </a:ext>
            </a:extLst>
          </p:cNvPr>
          <p:cNvSpPr>
            <a:spLocks noGrp="1"/>
          </p:cNvSpPr>
          <p:nvPr>
            <p:ph type="body" sz="quarter" idx="17" hasCustomPrompt="1"/>
          </p:nvPr>
        </p:nvSpPr>
        <p:spPr>
          <a:xfrm>
            <a:off x="8774926" y="1331913"/>
            <a:ext cx="2424887" cy="604800"/>
          </a:xfrm>
          <a:prstGeom prst="homePlate">
            <a:avLst>
              <a:gd name="adj" fmla="val 34200"/>
            </a:avLst>
          </a:prstGeom>
          <a:solidFill>
            <a:schemeClr val="accent1"/>
          </a:solidFill>
        </p:spPr>
        <p:txBody>
          <a:bodyPr lIns="108000" tIns="108000" rIns="108000" bIns="108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add text</a:t>
            </a:r>
            <a:endParaRPr lang="en-GB"/>
          </a:p>
        </p:txBody>
      </p:sp>
      <p:sp>
        <p:nvSpPr>
          <p:cNvPr id="3" name="Title 2">
            <a:extLst>
              <a:ext uri="{FF2B5EF4-FFF2-40B4-BE49-F238E27FC236}">
                <a16:creationId xmlns:a16="http://schemas.microsoft.com/office/drawing/2014/main" id="{9890D0D6-CEB9-47AA-B0BF-EB213FE3B803}"/>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Tree>
    <p:extLst>
      <p:ext uri="{BB962C8B-B14F-4D97-AF65-F5344CB8AC3E}">
        <p14:creationId xmlns:p14="http://schemas.microsoft.com/office/powerpoint/2010/main" val="39358362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Quad Box with Icon and Center Text Box">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919862B5-E58D-4F98-8070-F04E6659AC38}"/>
              </a:ext>
            </a:extLst>
          </p:cNvPr>
          <p:cNvSpPr>
            <a:spLocks noGrp="1"/>
          </p:cNvSpPr>
          <p:nvPr>
            <p:ph type="body" sz="quarter" idx="53"/>
          </p:nvPr>
        </p:nvSpPr>
        <p:spPr>
          <a:xfrm>
            <a:off x="1003346" y="1330325"/>
            <a:ext cx="4967685" cy="2132614"/>
          </a:xfrm>
          <a:custGeom>
            <a:avLst/>
            <a:gdLst>
              <a:gd name="connsiteX0" fmla="*/ 0 w 4967685"/>
              <a:gd name="connsiteY0" fmla="*/ 0 h 2132614"/>
              <a:gd name="connsiteX1" fmla="*/ 4967685 w 4967685"/>
              <a:gd name="connsiteY1" fmla="*/ 0 h 2132614"/>
              <a:gd name="connsiteX2" fmla="*/ 4967685 w 4967685"/>
              <a:gd name="connsiteY2" fmla="*/ 1013538 h 2132614"/>
              <a:gd name="connsiteX3" fmla="*/ 3364916 w 4967685"/>
              <a:gd name="connsiteY3" fmla="*/ 1013538 h 2132614"/>
              <a:gd name="connsiteX4" fmla="*/ 3364916 w 4967685"/>
              <a:gd name="connsiteY4" fmla="*/ 2132614 h 2132614"/>
              <a:gd name="connsiteX5" fmla="*/ 0 w 4967685"/>
              <a:gd name="connsiteY5" fmla="*/ 2132614 h 213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7685" h="2132614">
                <a:moveTo>
                  <a:pt x="0" y="0"/>
                </a:moveTo>
                <a:lnTo>
                  <a:pt x="4967685" y="0"/>
                </a:lnTo>
                <a:lnTo>
                  <a:pt x="4967685" y="1013538"/>
                </a:lnTo>
                <a:lnTo>
                  <a:pt x="3364916" y="1013538"/>
                </a:lnTo>
                <a:lnTo>
                  <a:pt x="3364916" y="2132614"/>
                </a:lnTo>
                <a:lnTo>
                  <a:pt x="0" y="2132614"/>
                </a:lnTo>
                <a:close/>
              </a:path>
            </a:pathLst>
          </a:custGeom>
          <a:solidFill>
            <a:schemeClr val="accent1">
              <a:lumMod val="20000"/>
              <a:lumOff val="80000"/>
            </a:schemeClr>
          </a:solidFill>
          <a:ln w="12700">
            <a:noFill/>
          </a:ln>
        </p:spPr>
        <p:txBody>
          <a:bodyPr wrap="square" lIns="108000" tIns="108000" rIns="1872000" bIns="108000">
            <a:noAutofit/>
          </a:bodyPr>
          <a:lstStyle>
            <a:lvl1pPr>
              <a:defRPr sz="1600">
                <a:latin typeface="+mn-lt"/>
              </a:defRPr>
            </a:lvl1pPr>
            <a:lvl2pPr>
              <a:defRPr sz="1600">
                <a:latin typeface="+mn-lt"/>
              </a:defRPr>
            </a:lvl2pPr>
            <a:lvl3pPr>
              <a:defRPr sz="1600">
                <a:latin typeface="+mn-lt"/>
              </a:defRPr>
            </a:lvl3pPr>
            <a:lvl4pPr>
              <a:defRPr sz="1600">
                <a:latin typeface="+mn-lt"/>
              </a:defRPr>
            </a:lvl4pPr>
            <a:lvl5pPr>
              <a:defRPr sz="16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AEEBDCDC-F212-4ED4-8D32-7B1BC919EF2D}"/>
              </a:ext>
            </a:extLst>
          </p:cNvPr>
          <p:cNvSpPr>
            <a:spLocks noGrp="1"/>
          </p:cNvSpPr>
          <p:nvPr>
            <p:ph type="body" sz="quarter" idx="55"/>
          </p:nvPr>
        </p:nvSpPr>
        <p:spPr>
          <a:xfrm>
            <a:off x="6232260" y="1330325"/>
            <a:ext cx="4970724" cy="2132614"/>
          </a:xfrm>
          <a:custGeom>
            <a:avLst/>
            <a:gdLst>
              <a:gd name="connsiteX0" fmla="*/ 0 w 4970724"/>
              <a:gd name="connsiteY0" fmla="*/ 0 h 2132614"/>
              <a:gd name="connsiteX1" fmla="*/ 4970724 w 4970724"/>
              <a:gd name="connsiteY1" fmla="*/ 0 h 2132614"/>
              <a:gd name="connsiteX2" fmla="*/ 4970724 w 4970724"/>
              <a:gd name="connsiteY2" fmla="*/ 2132614 h 2132614"/>
              <a:gd name="connsiteX3" fmla="*/ 1602767 w 4970724"/>
              <a:gd name="connsiteY3" fmla="*/ 2132614 h 2132614"/>
              <a:gd name="connsiteX4" fmla="*/ 1602767 w 4970724"/>
              <a:gd name="connsiteY4" fmla="*/ 1013538 h 2132614"/>
              <a:gd name="connsiteX5" fmla="*/ 0 w 4970724"/>
              <a:gd name="connsiteY5" fmla="*/ 1013538 h 213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0724" h="2132614">
                <a:moveTo>
                  <a:pt x="0" y="0"/>
                </a:moveTo>
                <a:lnTo>
                  <a:pt x="4970724" y="0"/>
                </a:lnTo>
                <a:lnTo>
                  <a:pt x="4970724" y="2132614"/>
                </a:lnTo>
                <a:lnTo>
                  <a:pt x="1602767" y="2132614"/>
                </a:lnTo>
                <a:lnTo>
                  <a:pt x="1602767" y="1013538"/>
                </a:lnTo>
                <a:lnTo>
                  <a:pt x="0" y="1013538"/>
                </a:lnTo>
                <a:close/>
              </a:path>
            </a:pathLst>
          </a:custGeom>
          <a:solidFill>
            <a:schemeClr val="accent1">
              <a:lumMod val="20000"/>
              <a:lumOff val="80000"/>
            </a:schemeClr>
          </a:solidFill>
          <a:ln w="12700">
            <a:noFill/>
          </a:ln>
        </p:spPr>
        <p:txBody>
          <a:bodyPr wrap="square" lIns="1872000" tIns="108000" rIns="108000" bIns="108000">
            <a:noAutofit/>
          </a:bodyPr>
          <a:lstStyle>
            <a:lvl1pPr>
              <a:defRPr sz="1600">
                <a:latin typeface="+mn-lt"/>
              </a:defRPr>
            </a:lvl1pPr>
            <a:lvl2pPr>
              <a:defRPr sz="1600">
                <a:latin typeface="+mn-lt"/>
              </a:defRPr>
            </a:lvl2pPr>
            <a:lvl3pPr>
              <a:defRPr sz="1600">
                <a:latin typeface="+mn-lt"/>
              </a:defRPr>
            </a:lvl3pPr>
            <a:lvl4pPr>
              <a:defRPr sz="1600">
                <a:latin typeface="+mn-lt"/>
              </a:defRPr>
            </a:lvl4pPr>
            <a:lvl5pPr>
              <a:defRPr sz="16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Text Placeholder 19">
            <a:extLst>
              <a:ext uri="{FF2B5EF4-FFF2-40B4-BE49-F238E27FC236}">
                <a16:creationId xmlns:a16="http://schemas.microsoft.com/office/drawing/2014/main" id="{BE0E984E-3A85-42BD-A2C6-26D3EB300D8B}"/>
              </a:ext>
            </a:extLst>
          </p:cNvPr>
          <p:cNvSpPr>
            <a:spLocks noGrp="1"/>
          </p:cNvSpPr>
          <p:nvPr>
            <p:ph type="body" sz="quarter" idx="54"/>
          </p:nvPr>
        </p:nvSpPr>
        <p:spPr>
          <a:xfrm>
            <a:off x="1003346" y="3747502"/>
            <a:ext cx="4967685" cy="2132614"/>
          </a:xfrm>
          <a:custGeom>
            <a:avLst/>
            <a:gdLst>
              <a:gd name="connsiteX0" fmla="*/ 0 w 4967685"/>
              <a:gd name="connsiteY0" fmla="*/ 0 h 2132614"/>
              <a:gd name="connsiteX1" fmla="*/ 3364916 w 4967685"/>
              <a:gd name="connsiteY1" fmla="*/ 0 h 2132614"/>
              <a:gd name="connsiteX2" fmla="*/ 3364916 w 4967685"/>
              <a:gd name="connsiteY2" fmla="*/ 1119077 h 2132614"/>
              <a:gd name="connsiteX3" fmla="*/ 4967685 w 4967685"/>
              <a:gd name="connsiteY3" fmla="*/ 1119077 h 2132614"/>
              <a:gd name="connsiteX4" fmla="*/ 4967685 w 4967685"/>
              <a:gd name="connsiteY4" fmla="*/ 2132614 h 2132614"/>
              <a:gd name="connsiteX5" fmla="*/ 0 w 4967685"/>
              <a:gd name="connsiteY5" fmla="*/ 2132614 h 213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7685" h="2132614">
                <a:moveTo>
                  <a:pt x="0" y="0"/>
                </a:moveTo>
                <a:lnTo>
                  <a:pt x="3364916" y="0"/>
                </a:lnTo>
                <a:lnTo>
                  <a:pt x="3364916" y="1119077"/>
                </a:lnTo>
                <a:lnTo>
                  <a:pt x="4967685" y="1119077"/>
                </a:lnTo>
                <a:lnTo>
                  <a:pt x="4967685" y="2132614"/>
                </a:lnTo>
                <a:lnTo>
                  <a:pt x="0" y="2132614"/>
                </a:lnTo>
                <a:close/>
              </a:path>
            </a:pathLst>
          </a:custGeom>
          <a:solidFill>
            <a:schemeClr val="accent1">
              <a:lumMod val="20000"/>
              <a:lumOff val="80000"/>
            </a:schemeClr>
          </a:solidFill>
          <a:ln w="12700">
            <a:noFill/>
          </a:ln>
        </p:spPr>
        <p:txBody>
          <a:bodyPr wrap="square" lIns="108000" tIns="108000" rIns="1872000" bIns="108000">
            <a:noAutofit/>
          </a:bodyPr>
          <a:lstStyle>
            <a:lvl1pPr>
              <a:defRPr sz="1600">
                <a:latin typeface="+mn-lt"/>
              </a:defRPr>
            </a:lvl1pPr>
            <a:lvl2pPr>
              <a:defRPr sz="1600">
                <a:latin typeface="+mn-lt"/>
              </a:defRPr>
            </a:lvl2pPr>
            <a:lvl3pPr>
              <a:defRPr sz="1600">
                <a:latin typeface="+mn-lt"/>
              </a:defRPr>
            </a:lvl3pPr>
            <a:lvl4pPr>
              <a:defRPr sz="1600">
                <a:latin typeface="+mn-lt"/>
              </a:defRPr>
            </a:lvl4pPr>
            <a:lvl5pPr>
              <a:defRPr sz="16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Text Placeholder 18">
            <a:extLst>
              <a:ext uri="{FF2B5EF4-FFF2-40B4-BE49-F238E27FC236}">
                <a16:creationId xmlns:a16="http://schemas.microsoft.com/office/drawing/2014/main" id="{4DB6DB5B-6EBB-4E77-8ECE-2DE4424BD660}"/>
              </a:ext>
            </a:extLst>
          </p:cNvPr>
          <p:cNvSpPr>
            <a:spLocks noGrp="1"/>
          </p:cNvSpPr>
          <p:nvPr>
            <p:ph type="body" sz="quarter" idx="56"/>
          </p:nvPr>
        </p:nvSpPr>
        <p:spPr>
          <a:xfrm>
            <a:off x="6232260" y="3747502"/>
            <a:ext cx="4970724" cy="2132614"/>
          </a:xfrm>
          <a:custGeom>
            <a:avLst/>
            <a:gdLst>
              <a:gd name="connsiteX0" fmla="*/ 1602767 w 4970724"/>
              <a:gd name="connsiteY0" fmla="*/ 0 h 2132614"/>
              <a:gd name="connsiteX1" fmla="*/ 4970724 w 4970724"/>
              <a:gd name="connsiteY1" fmla="*/ 0 h 2132614"/>
              <a:gd name="connsiteX2" fmla="*/ 4970724 w 4970724"/>
              <a:gd name="connsiteY2" fmla="*/ 2132614 h 2132614"/>
              <a:gd name="connsiteX3" fmla="*/ 0 w 4970724"/>
              <a:gd name="connsiteY3" fmla="*/ 2132614 h 2132614"/>
              <a:gd name="connsiteX4" fmla="*/ 0 w 4970724"/>
              <a:gd name="connsiteY4" fmla="*/ 1119077 h 2132614"/>
              <a:gd name="connsiteX5" fmla="*/ 1602767 w 4970724"/>
              <a:gd name="connsiteY5" fmla="*/ 1119077 h 213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0724" h="2132614">
                <a:moveTo>
                  <a:pt x="1602767" y="0"/>
                </a:moveTo>
                <a:lnTo>
                  <a:pt x="4970724" y="0"/>
                </a:lnTo>
                <a:lnTo>
                  <a:pt x="4970724" y="2132614"/>
                </a:lnTo>
                <a:lnTo>
                  <a:pt x="0" y="2132614"/>
                </a:lnTo>
                <a:lnTo>
                  <a:pt x="0" y="1119077"/>
                </a:lnTo>
                <a:lnTo>
                  <a:pt x="1602767" y="1119077"/>
                </a:lnTo>
                <a:close/>
              </a:path>
            </a:pathLst>
          </a:custGeom>
          <a:solidFill>
            <a:schemeClr val="accent1">
              <a:lumMod val="20000"/>
              <a:lumOff val="80000"/>
            </a:schemeClr>
          </a:solidFill>
          <a:ln w="12700">
            <a:noFill/>
          </a:ln>
        </p:spPr>
        <p:txBody>
          <a:bodyPr wrap="square" lIns="1872000" tIns="108000" rIns="108000" bIns="108000">
            <a:noAutofit/>
          </a:bodyPr>
          <a:lstStyle>
            <a:lvl1pPr>
              <a:defRPr sz="1600">
                <a:latin typeface="+mn-lt"/>
              </a:defRPr>
            </a:lvl1pPr>
            <a:lvl2pPr>
              <a:defRPr sz="1600">
                <a:latin typeface="+mn-lt"/>
              </a:defRPr>
            </a:lvl2pPr>
            <a:lvl3pPr>
              <a:defRPr sz="1600">
                <a:latin typeface="+mn-lt"/>
              </a:defRPr>
            </a:lvl3pPr>
            <a:lvl4pPr>
              <a:defRPr sz="1600">
                <a:latin typeface="+mn-lt"/>
              </a:defRPr>
            </a:lvl4pPr>
            <a:lvl5pPr>
              <a:defRPr sz="16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ext Placeholder 10"/>
          <p:cNvSpPr>
            <a:spLocks noGrp="1"/>
          </p:cNvSpPr>
          <p:nvPr>
            <p:ph type="body" sz="quarter" idx="21"/>
          </p:nvPr>
        </p:nvSpPr>
        <p:spPr bwMode="gray">
          <a:xfrm>
            <a:off x="4571176" y="2546022"/>
            <a:ext cx="3049649" cy="2118398"/>
          </a:xfrm>
          <a:prstGeom prst="rect">
            <a:avLst/>
          </a:prstGeom>
          <a:solidFill>
            <a:schemeClr val="accent1"/>
          </a:solidFill>
          <a:ln>
            <a:noFill/>
          </a:ln>
        </p:spPr>
        <p:txBody>
          <a:bodyPr lIns="108000" tIns="108000" rIns="108000" bIns="108000" anchor="ctr" anchorCtr="1">
            <a:noAutofit/>
          </a:bodyPr>
          <a:lstStyle>
            <a:lvl1pPr algn="ctr">
              <a:defRPr sz="1400">
                <a:solidFill>
                  <a:schemeClr val="bg1"/>
                </a:solidFill>
                <a:latin typeface="+mn-lt"/>
                <a:cs typeface="Arial" panose="020B0604020202020204" pitchFamily="34" charset="0"/>
              </a:defRPr>
            </a:lvl1pPr>
          </a:lstStyle>
          <a:p>
            <a:pPr lvl="0"/>
            <a:r>
              <a:rPr lang="en-US"/>
              <a:t>Click to edit Master text styles</a:t>
            </a:r>
          </a:p>
        </p:txBody>
      </p:sp>
      <p:sp>
        <p:nvSpPr>
          <p:cNvPr id="3" name="Title 2">
            <a:extLst>
              <a:ext uri="{FF2B5EF4-FFF2-40B4-BE49-F238E27FC236}">
                <a16:creationId xmlns:a16="http://schemas.microsoft.com/office/drawing/2014/main" id="{01CCA206-C726-4930-8059-66751EC1483B}"/>
              </a:ext>
            </a:extLst>
          </p:cNvPr>
          <p:cNvSpPr>
            <a:spLocks noGrp="1"/>
          </p:cNvSpPr>
          <p:nvPr>
            <p:ph type="title"/>
          </p:nvPr>
        </p:nvSpPr>
        <p:spPr/>
        <p:txBody>
          <a:bodyPr/>
          <a:lstStyle>
            <a:lvl1pPr>
              <a:defRPr>
                <a:solidFill>
                  <a:schemeClr val="tx2"/>
                </a:solidFill>
              </a:defRPr>
            </a:lvl1pPr>
          </a:lstStyle>
          <a:p>
            <a:r>
              <a:rPr lang="en-US"/>
              <a:t>Click to edit Master title style</a:t>
            </a:r>
            <a:endParaRPr lang="en-GB"/>
          </a:p>
        </p:txBody>
      </p:sp>
    </p:spTree>
    <p:extLst>
      <p:ext uri="{BB962C8B-B14F-4D97-AF65-F5344CB8AC3E}">
        <p14:creationId xmlns:p14="http://schemas.microsoft.com/office/powerpoint/2010/main" val="685092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 Column Blue Heading">
    <p:spTree>
      <p:nvGrpSpPr>
        <p:cNvPr id="1" name=""/>
        <p:cNvGrpSpPr/>
        <p:nvPr/>
      </p:nvGrpSpPr>
      <p:grpSpPr>
        <a:xfrm>
          <a:off x="0" y="0"/>
          <a:ext cx="0" cy="0"/>
          <a:chOff x="0" y="0"/>
          <a:chExt cx="0" cy="0"/>
        </a:xfrm>
      </p:grpSpPr>
      <p:sp>
        <p:nvSpPr>
          <p:cNvPr id="19" name="Text Placeholder 8"/>
          <p:cNvSpPr>
            <a:spLocks noGrp="1"/>
          </p:cNvSpPr>
          <p:nvPr>
            <p:ph type="body" sz="quarter" idx="19"/>
          </p:nvPr>
        </p:nvSpPr>
        <p:spPr>
          <a:xfrm>
            <a:off x="1003200" y="1720713"/>
            <a:ext cx="4968000" cy="4156211"/>
          </a:xfrm>
          <a:solidFill>
            <a:schemeClr val="accent1">
              <a:lumMod val="20000"/>
              <a:lumOff val="80000"/>
            </a:schemeClr>
          </a:solidFill>
          <a:ln w="12700">
            <a:noFill/>
          </a:ln>
        </p:spPr>
        <p:txBody>
          <a:bodyPr lIns="108000" tIns="108000" rIns="108000" bIns="108000"/>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Text Placeholder 8"/>
          <p:cNvSpPr>
            <a:spLocks noGrp="1"/>
          </p:cNvSpPr>
          <p:nvPr>
            <p:ph type="body" sz="quarter" idx="20"/>
          </p:nvPr>
        </p:nvSpPr>
        <p:spPr>
          <a:xfrm>
            <a:off x="1003200" y="1331913"/>
            <a:ext cx="4968000" cy="388800"/>
          </a:xfrm>
          <a:solidFill>
            <a:schemeClr val="accent2"/>
          </a:solidFill>
          <a:ln w="12700">
            <a:noFill/>
          </a:ln>
        </p:spPr>
        <p:txBody>
          <a:bodyPr lIns="108000" tIns="108000" rIns="108000" bIns="108000" anchor="ctr"/>
          <a:lstStyle>
            <a:lvl1pPr>
              <a:defRPr sz="16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16" name="Text Placeholder 8"/>
          <p:cNvSpPr>
            <a:spLocks noGrp="1"/>
          </p:cNvSpPr>
          <p:nvPr>
            <p:ph type="body" sz="quarter" idx="21"/>
          </p:nvPr>
        </p:nvSpPr>
        <p:spPr>
          <a:xfrm>
            <a:off x="6236040" y="1720713"/>
            <a:ext cx="4968000" cy="4156211"/>
          </a:xfrm>
          <a:solidFill>
            <a:schemeClr val="accent1">
              <a:lumMod val="20000"/>
              <a:lumOff val="80000"/>
            </a:schemeClr>
          </a:solidFill>
          <a:ln w="12700">
            <a:noFill/>
          </a:ln>
        </p:spPr>
        <p:txBody>
          <a:bodyPr lIns="108000" tIns="108000" rIns="108000" bIns="108000"/>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8"/>
          <p:cNvSpPr>
            <a:spLocks noGrp="1"/>
          </p:cNvSpPr>
          <p:nvPr>
            <p:ph type="body" sz="quarter" idx="22"/>
          </p:nvPr>
        </p:nvSpPr>
        <p:spPr>
          <a:xfrm>
            <a:off x="6236040" y="1331913"/>
            <a:ext cx="4968000" cy="388800"/>
          </a:xfrm>
          <a:solidFill>
            <a:schemeClr val="accent2"/>
          </a:solidFill>
          <a:ln w="12700">
            <a:noFill/>
          </a:ln>
        </p:spPr>
        <p:txBody>
          <a:bodyPr lIns="108000" tIns="108000" rIns="108000" bIns="108000" anchor="ctr"/>
          <a:lstStyle>
            <a:lvl1pPr>
              <a:defRPr sz="16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3" name="Title 2">
            <a:extLst>
              <a:ext uri="{FF2B5EF4-FFF2-40B4-BE49-F238E27FC236}">
                <a16:creationId xmlns:a16="http://schemas.microsoft.com/office/drawing/2014/main" id="{AC76913D-77B2-43C9-9A9E-B86D68E16B74}"/>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05814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29A56-7B5A-F34D-F8AB-4DE265593AA1}"/>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097C7DA9-9FDA-51D4-1802-FF700D0E9ED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7FBBA93A-598B-456A-1269-2BD2481CACE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BF03CE6D-CD3C-FCD7-7AD4-0C25B88E2DDC}"/>
              </a:ext>
            </a:extLst>
          </p:cNvPr>
          <p:cNvSpPr>
            <a:spLocks noGrp="1"/>
          </p:cNvSpPr>
          <p:nvPr>
            <p:ph type="dt" sz="half" idx="10"/>
          </p:nvPr>
        </p:nvSpPr>
        <p:spPr/>
        <p:txBody>
          <a:bodyPr/>
          <a:lstStyle/>
          <a:p>
            <a:endParaRPr lang="en-IN"/>
          </a:p>
        </p:txBody>
      </p:sp>
      <p:sp>
        <p:nvSpPr>
          <p:cNvPr id="6" name="Footer Placeholder 5">
            <a:extLst>
              <a:ext uri="{FF2B5EF4-FFF2-40B4-BE49-F238E27FC236}">
                <a16:creationId xmlns:a16="http://schemas.microsoft.com/office/drawing/2014/main" id="{FDFE98BC-F3DA-0D7C-0B24-2088E9F304DA}"/>
              </a:ext>
            </a:extLst>
          </p:cNvPr>
          <p:cNvSpPr>
            <a:spLocks noGrp="1"/>
          </p:cNvSpPr>
          <p:nvPr>
            <p:ph type="ftr" sz="quarter" idx="11"/>
          </p:nvPr>
        </p:nvSpPr>
        <p:spPr/>
        <p:txBody>
          <a:bodyPr/>
          <a:lstStyle/>
          <a:p>
            <a:r>
              <a:rPr lang="en-US"/>
              <a:t>Strengthening India’s Maritime Future : Policies, Green Shipping &amp; Shipbuilding</a:t>
            </a:r>
            <a:endParaRPr lang="en-IN"/>
          </a:p>
        </p:txBody>
      </p:sp>
      <p:sp>
        <p:nvSpPr>
          <p:cNvPr id="7" name="Slide Number Placeholder 6">
            <a:extLst>
              <a:ext uri="{FF2B5EF4-FFF2-40B4-BE49-F238E27FC236}">
                <a16:creationId xmlns:a16="http://schemas.microsoft.com/office/drawing/2014/main" id="{EC284F02-EABE-FD38-D545-BB42EAC87D9C}"/>
              </a:ext>
            </a:extLst>
          </p:cNvPr>
          <p:cNvSpPr>
            <a:spLocks noGrp="1"/>
          </p:cNvSpPr>
          <p:nvPr>
            <p:ph type="sldNum" sz="quarter" idx="12"/>
          </p:nvPr>
        </p:nvSpPr>
        <p:spPr/>
        <p:txBody>
          <a:bodyPr/>
          <a:lstStyle/>
          <a:p>
            <a:fld id="{887FB3E9-D005-4AC2-9474-885CF7811261}" type="slidenum">
              <a:rPr lang="en-IN" smtClean="0"/>
              <a:t>‹#›</a:t>
            </a:fld>
            <a:endParaRPr lang="en-IN"/>
          </a:p>
        </p:txBody>
      </p:sp>
    </p:spTree>
    <p:extLst>
      <p:ext uri="{BB962C8B-B14F-4D97-AF65-F5344CB8AC3E}">
        <p14:creationId xmlns:p14="http://schemas.microsoft.com/office/powerpoint/2010/main" val="12930449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our Quad Boxes">
    <p:spTree>
      <p:nvGrpSpPr>
        <p:cNvPr id="1" name=""/>
        <p:cNvGrpSpPr/>
        <p:nvPr/>
      </p:nvGrpSpPr>
      <p:grpSpPr>
        <a:xfrm>
          <a:off x="0" y="0"/>
          <a:ext cx="0" cy="0"/>
          <a:chOff x="0" y="0"/>
          <a:chExt cx="0" cy="0"/>
        </a:xfrm>
      </p:grpSpPr>
      <p:sp>
        <p:nvSpPr>
          <p:cNvPr id="13" name="Text Placeholder 8"/>
          <p:cNvSpPr>
            <a:spLocks noGrp="1"/>
          </p:cNvSpPr>
          <p:nvPr>
            <p:ph type="body" sz="quarter" idx="19"/>
          </p:nvPr>
        </p:nvSpPr>
        <p:spPr>
          <a:xfrm>
            <a:off x="1003200" y="1720714"/>
            <a:ext cx="4968000" cy="1746205"/>
          </a:xfrm>
          <a:solidFill>
            <a:schemeClr val="accent1">
              <a:lumMod val="20000"/>
              <a:lumOff val="80000"/>
            </a:schemeClr>
          </a:solidFill>
          <a:ln w="12700">
            <a:noFill/>
          </a:ln>
        </p:spPr>
        <p:txBody>
          <a:bodyPr lIns="108000" tIns="108000" rIns="108000" bIns="108000"/>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8"/>
          <p:cNvSpPr>
            <a:spLocks noGrp="1"/>
          </p:cNvSpPr>
          <p:nvPr>
            <p:ph type="body" sz="quarter" idx="20"/>
          </p:nvPr>
        </p:nvSpPr>
        <p:spPr>
          <a:xfrm>
            <a:off x="1003200" y="1331913"/>
            <a:ext cx="4968000" cy="388800"/>
          </a:xfrm>
          <a:solidFill>
            <a:schemeClr val="accent2"/>
          </a:solidFill>
          <a:ln w="12700">
            <a:noFill/>
          </a:ln>
        </p:spPr>
        <p:txBody>
          <a:bodyPr lIns="108000" tIns="108000" rIns="108000" bIns="108000" anchor="ctr"/>
          <a:lstStyle>
            <a:lvl1pPr>
              <a:defRPr sz="16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15" name="Text Placeholder 8"/>
          <p:cNvSpPr>
            <a:spLocks noGrp="1"/>
          </p:cNvSpPr>
          <p:nvPr>
            <p:ph type="body" sz="quarter" idx="21"/>
          </p:nvPr>
        </p:nvSpPr>
        <p:spPr>
          <a:xfrm>
            <a:off x="6236040" y="1720714"/>
            <a:ext cx="4968000" cy="1746205"/>
          </a:xfrm>
          <a:solidFill>
            <a:schemeClr val="accent1">
              <a:lumMod val="20000"/>
              <a:lumOff val="80000"/>
            </a:schemeClr>
          </a:solidFill>
          <a:ln w="12700">
            <a:noFill/>
          </a:ln>
        </p:spPr>
        <p:txBody>
          <a:bodyPr lIns="108000" tIns="108000" rIns="108000" bIns="108000"/>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8"/>
          <p:cNvSpPr>
            <a:spLocks noGrp="1"/>
          </p:cNvSpPr>
          <p:nvPr>
            <p:ph type="body" sz="quarter" idx="22"/>
          </p:nvPr>
        </p:nvSpPr>
        <p:spPr>
          <a:xfrm>
            <a:off x="6236040" y="1331913"/>
            <a:ext cx="4968000" cy="388800"/>
          </a:xfrm>
          <a:solidFill>
            <a:schemeClr val="accent2"/>
          </a:solidFill>
          <a:ln w="12700">
            <a:noFill/>
          </a:ln>
        </p:spPr>
        <p:txBody>
          <a:bodyPr lIns="108000" tIns="108000" rIns="108000" bIns="108000" anchor="ctr"/>
          <a:lstStyle>
            <a:lvl1pPr>
              <a:defRPr sz="16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21" name="Text Placeholder 8"/>
          <p:cNvSpPr>
            <a:spLocks noGrp="1"/>
          </p:cNvSpPr>
          <p:nvPr>
            <p:ph type="body" sz="quarter" idx="23"/>
          </p:nvPr>
        </p:nvSpPr>
        <p:spPr>
          <a:xfrm>
            <a:off x="1003200" y="4130720"/>
            <a:ext cx="4968000" cy="1746205"/>
          </a:xfrm>
          <a:solidFill>
            <a:schemeClr val="accent1">
              <a:lumMod val="20000"/>
              <a:lumOff val="80000"/>
            </a:schemeClr>
          </a:solidFill>
          <a:ln w="12700">
            <a:noFill/>
          </a:ln>
        </p:spPr>
        <p:txBody>
          <a:bodyPr lIns="108000" tIns="108000" rIns="108000" bIns="108000"/>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8"/>
          <p:cNvSpPr>
            <a:spLocks noGrp="1"/>
          </p:cNvSpPr>
          <p:nvPr>
            <p:ph type="body" sz="quarter" idx="24"/>
          </p:nvPr>
        </p:nvSpPr>
        <p:spPr>
          <a:xfrm>
            <a:off x="1003200" y="3741920"/>
            <a:ext cx="4968000" cy="388800"/>
          </a:xfrm>
          <a:solidFill>
            <a:schemeClr val="accent2"/>
          </a:solidFill>
          <a:ln w="12700">
            <a:noFill/>
          </a:ln>
        </p:spPr>
        <p:txBody>
          <a:bodyPr lIns="108000" tIns="108000" rIns="108000" bIns="108000" anchor="ctr"/>
          <a:lstStyle>
            <a:lvl1pPr>
              <a:defRPr sz="16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23" name="Text Placeholder 8"/>
          <p:cNvSpPr>
            <a:spLocks noGrp="1"/>
          </p:cNvSpPr>
          <p:nvPr>
            <p:ph type="body" sz="quarter" idx="25"/>
          </p:nvPr>
        </p:nvSpPr>
        <p:spPr>
          <a:xfrm>
            <a:off x="6236040" y="4130720"/>
            <a:ext cx="4968000" cy="1746205"/>
          </a:xfrm>
          <a:solidFill>
            <a:schemeClr val="accent1">
              <a:lumMod val="20000"/>
              <a:lumOff val="80000"/>
            </a:schemeClr>
          </a:solidFill>
          <a:ln w="12700">
            <a:noFill/>
          </a:ln>
        </p:spPr>
        <p:txBody>
          <a:bodyPr lIns="108000" tIns="108000" rIns="108000" bIns="108000"/>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Text Placeholder 8"/>
          <p:cNvSpPr>
            <a:spLocks noGrp="1"/>
          </p:cNvSpPr>
          <p:nvPr>
            <p:ph type="body" sz="quarter" idx="26"/>
          </p:nvPr>
        </p:nvSpPr>
        <p:spPr>
          <a:xfrm>
            <a:off x="6236040" y="3741920"/>
            <a:ext cx="4968000" cy="388800"/>
          </a:xfrm>
          <a:solidFill>
            <a:schemeClr val="accent2"/>
          </a:solidFill>
          <a:ln w="12700">
            <a:noFill/>
          </a:ln>
        </p:spPr>
        <p:txBody>
          <a:bodyPr lIns="108000" tIns="108000" rIns="108000" bIns="108000" anchor="ctr"/>
          <a:lstStyle>
            <a:lvl1pPr>
              <a:defRPr sz="16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3" name="Title 2">
            <a:extLst>
              <a:ext uri="{FF2B5EF4-FFF2-40B4-BE49-F238E27FC236}">
                <a16:creationId xmlns:a16="http://schemas.microsoft.com/office/drawing/2014/main" id="{AEF8E881-FC4C-4F00-9389-FF3C71D7CB78}"/>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9826639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Four Quad Boxes BG Dark Colour">
    <p:bg>
      <p:bgPr>
        <a:solidFill>
          <a:schemeClr val="accent2"/>
        </a:solidFill>
        <a:effectLst/>
      </p:bgPr>
    </p:bg>
    <p:spTree>
      <p:nvGrpSpPr>
        <p:cNvPr id="1" name=""/>
        <p:cNvGrpSpPr/>
        <p:nvPr/>
      </p:nvGrpSpPr>
      <p:grpSpPr>
        <a:xfrm>
          <a:off x="0" y="0"/>
          <a:ext cx="0" cy="0"/>
          <a:chOff x="0" y="0"/>
          <a:chExt cx="0" cy="0"/>
        </a:xfrm>
      </p:grpSpPr>
      <p:sp>
        <p:nvSpPr>
          <p:cNvPr id="11" name="Shape 8">
            <a:extLst>
              <a:ext uri="{FF2B5EF4-FFF2-40B4-BE49-F238E27FC236}">
                <a16:creationId xmlns:a16="http://schemas.microsoft.com/office/drawing/2014/main" id="{1763B05F-830B-4267-AD78-15D92D15E48D}"/>
              </a:ext>
            </a:extLst>
          </p:cNvPr>
          <p:cNvSpPr txBox="1">
            <a:spLocks/>
          </p:cNvSpPr>
          <p:nvPr userDrawn="1"/>
        </p:nvSpPr>
        <p:spPr>
          <a:xfrm>
            <a:off x="10946607" y="6266997"/>
            <a:ext cx="242486"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1000" smtClean="0">
                <a:solidFill>
                  <a:schemeClr val="bg1"/>
                </a:solidFill>
                <a:latin typeface="+mn-lt"/>
                <a:ea typeface="Arial"/>
                <a:cs typeface="Arial" panose="020B0604020202020204" pitchFamily="34" charset="0"/>
              </a:rPr>
              <a:pPr algn="r"/>
              <a:t>‹#›</a:t>
            </a:fld>
            <a:endParaRPr lang="en-GB" sz="1000">
              <a:solidFill>
                <a:schemeClr val="bg1"/>
              </a:solidFill>
              <a:latin typeface="+mn-lt"/>
              <a:ea typeface="Arial"/>
              <a:cs typeface="Arial" panose="020B0604020202020204" pitchFamily="34" charset="0"/>
            </a:endParaRPr>
          </a:p>
        </p:txBody>
      </p:sp>
      <p:sp>
        <p:nvSpPr>
          <p:cNvPr id="12" name="TextBox 11">
            <a:extLst>
              <a:ext uri="{FF2B5EF4-FFF2-40B4-BE49-F238E27FC236}">
                <a16:creationId xmlns:a16="http://schemas.microsoft.com/office/drawing/2014/main" id="{2F13A210-92DD-4299-9F1D-B2FE60EC3160}"/>
              </a:ext>
              <a:ext uri="{C183D7F6-B498-43B3-948B-1728B52AA6E4}">
                <adec:decorative xmlns:adec="http://schemas.microsoft.com/office/drawing/2017/decorative" val="1"/>
              </a:ext>
            </a:extLst>
          </p:cNvPr>
          <p:cNvSpPr txBox="1"/>
          <p:nvPr userDrawn="1">
            <p:custDataLst>
              <p:tags r:id="rId1"/>
            </p:custDataLst>
          </p:nvPr>
        </p:nvSpPr>
        <p:spPr>
          <a:xfrm>
            <a:off x="8902702" y="6295536"/>
            <a:ext cx="1931292" cy="9233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600" b="0" kern="1200" noProof="0">
                <a:solidFill>
                  <a:schemeClr val="bg1"/>
                </a:solidFill>
                <a:latin typeface="+mn-lt"/>
                <a:ea typeface="+mn-ea"/>
                <a:cs typeface="+mn-cs"/>
              </a:rPr>
              <a:t>Document Classification: KPMG Public</a:t>
            </a:r>
          </a:p>
        </p:txBody>
      </p:sp>
      <p:sp>
        <p:nvSpPr>
          <p:cNvPr id="17" name="TextBox 16">
            <a:extLst>
              <a:ext uri="{FF2B5EF4-FFF2-40B4-BE49-F238E27FC236}">
                <a16:creationId xmlns:a16="http://schemas.microsoft.com/office/drawing/2014/main" id="{94359EB3-99CA-467E-9F82-D5B531A28A37}"/>
              </a:ext>
              <a:ext uri="{C183D7F6-B498-43B3-948B-1728B52AA6E4}">
                <adec:decorative xmlns:adec="http://schemas.microsoft.com/office/drawing/2017/decorative" val="1"/>
              </a:ext>
            </a:extLst>
          </p:cNvPr>
          <p:cNvSpPr txBox="1"/>
          <p:nvPr userDrawn="1"/>
        </p:nvSpPr>
        <p:spPr>
          <a:xfrm>
            <a:off x="1885685" y="6266997"/>
            <a:ext cx="4623066"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kern="1200" noProof="0">
                <a:solidFill>
                  <a:schemeClr val="bg1"/>
                </a:solidFill>
                <a:latin typeface="+mn-lt"/>
                <a:ea typeface="+mn-ea"/>
                <a:cs typeface="+mn-cs"/>
              </a:rPr>
              <a:t>© [year] [legal member firm name], a [jurisdiction] [legal structure] and a member firm of the KPMG global organization of independent member firms affiliated with KPMG International Limited, a private English company limited by guarantee. All rights reserved.</a:t>
            </a:r>
          </a:p>
        </p:txBody>
      </p:sp>
      <p:cxnSp>
        <p:nvCxnSpPr>
          <p:cNvPr id="19" name="Straight Connector 18">
            <a:extLst>
              <a:ext uri="{FF2B5EF4-FFF2-40B4-BE49-F238E27FC236}">
                <a16:creationId xmlns:a16="http://schemas.microsoft.com/office/drawing/2014/main" id="{E4C51904-D930-45AA-AF92-A006847C8BF5}"/>
              </a:ext>
            </a:extLst>
          </p:cNvPr>
          <p:cNvCxnSpPr/>
          <p:nvPr userDrawn="1"/>
        </p:nvCxnSpPr>
        <p:spPr>
          <a:xfrm>
            <a:off x="10928548" y="6266997"/>
            <a:ext cx="0" cy="14941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69" name="Text Placeholder 8">
            <a:extLst>
              <a:ext uri="{FF2B5EF4-FFF2-40B4-BE49-F238E27FC236}">
                <a16:creationId xmlns:a16="http://schemas.microsoft.com/office/drawing/2014/main" id="{2086F202-0162-4310-A956-FCCC9474338A}"/>
              </a:ext>
            </a:extLst>
          </p:cNvPr>
          <p:cNvSpPr>
            <a:spLocks noGrp="1"/>
          </p:cNvSpPr>
          <p:nvPr>
            <p:ph type="body" sz="quarter" idx="19"/>
          </p:nvPr>
        </p:nvSpPr>
        <p:spPr>
          <a:xfrm>
            <a:off x="1003200" y="1720714"/>
            <a:ext cx="4968000" cy="1746205"/>
          </a:xfrm>
          <a:solidFill>
            <a:schemeClr val="accent1">
              <a:lumMod val="20000"/>
              <a:lumOff val="80000"/>
            </a:schemeClr>
          </a:solidFill>
          <a:ln w="12700">
            <a:noFill/>
          </a:ln>
        </p:spPr>
        <p:txBody>
          <a:bodyPr lIns="108000" tIns="108000" rIns="108000" bIns="108000"/>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0" name="Text Placeholder 8">
            <a:extLst>
              <a:ext uri="{FF2B5EF4-FFF2-40B4-BE49-F238E27FC236}">
                <a16:creationId xmlns:a16="http://schemas.microsoft.com/office/drawing/2014/main" id="{E8B6691E-17EA-480D-B598-F314E1A68EB3}"/>
              </a:ext>
            </a:extLst>
          </p:cNvPr>
          <p:cNvSpPr>
            <a:spLocks noGrp="1"/>
          </p:cNvSpPr>
          <p:nvPr>
            <p:ph type="body" sz="quarter" idx="20"/>
          </p:nvPr>
        </p:nvSpPr>
        <p:spPr>
          <a:xfrm>
            <a:off x="1003200" y="1331913"/>
            <a:ext cx="4968000" cy="388800"/>
          </a:xfrm>
          <a:solidFill>
            <a:schemeClr val="accent1"/>
          </a:solidFill>
          <a:ln w="12700">
            <a:noFill/>
          </a:ln>
        </p:spPr>
        <p:txBody>
          <a:bodyPr lIns="108000" tIns="108000" rIns="108000" bIns="108000" anchor="ctr"/>
          <a:lstStyle>
            <a:lvl1pPr>
              <a:defRPr sz="16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71" name="Text Placeholder 8">
            <a:extLst>
              <a:ext uri="{FF2B5EF4-FFF2-40B4-BE49-F238E27FC236}">
                <a16:creationId xmlns:a16="http://schemas.microsoft.com/office/drawing/2014/main" id="{59F2358C-C167-462D-9F76-6D66B9B409BE}"/>
              </a:ext>
            </a:extLst>
          </p:cNvPr>
          <p:cNvSpPr>
            <a:spLocks noGrp="1"/>
          </p:cNvSpPr>
          <p:nvPr>
            <p:ph type="body" sz="quarter" idx="21"/>
          </p:nvPr>
        </p:nvSpPr>
        <p:spPr>
          <a:xfrm>
            <a:off x="6236040" y="1720714"/>
            <a:ext cx="4968000" cy="1746205"/>
          </a:xfrm>
          <a:solidFill>
            <a:schemeClr val="accent1">
              <a:lumMod val="20000"/>
              <a:lumOff val="80000"/>
            </a:schemeClr>
          </a:solidFill>
          <a:ln w="12700">
            <a:noFill/>
          </a:ln>
        </p:spPr>
        <p:txBody>
          <a:bodyPr lIns="108000" tIns="108000" rIns="108000" bIns="108000"/>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2" name="Text Placeholder 8">
            <a:extLst>
              <a:ext uri="{FF2B5EF4-FFF2-40B4-BE49-F238E27FC236}">
                <a16:creationId xmlns:a16="http://schemas.microsoft.com/office/drawing/2014/main" id="{B2FCC9C9-35DE-4F3C-A352-30EE65DD5B86}"/>
              </a:ext>
            </a:extLst>
          </p:cNvPr>
          <p:cNvSpPr>
            <a:spLocks noGrp="1"/>
          </p:cNvSpPr>
          <p:nvPr>
            <p:ph type="body" sz="quarter" idx="22"/>
          </p:nvPr>
        </p:nvSpPr>
        <p:spPr>
          <a:xfrm>
            <a:off x="6236040" y="1331913"/>
            <a:ext cx="4968000" cy="388800"/>
          </a:xfrm>
          <a:solidFill>
            <a:schemeClr val="accent1"/>
          </a:solidFill>
          <a:ln w="12700">
            <a:noFill/>
          </a:ln>
        </p:spPr>
        <p:txBody>
          <a:bodyPr lIns="108000" tIns="108000" rIns="108000" bIns="108000" anchor="ctr"/>
          <a:lstStyle>
            <a:lvl1pPr>
              <a:defRPr sz="16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73" name="Text Placeholder 8">
            <a:extLst>
              <a:ext uri="{FF2B5EF4-FFF2-40B4-BE49-F238E27FC236}">
                <a16:creationId xmlns:a16="http://schemas.microsoft.com/office/drawing/2014/main" id="{EA017BC0-9170-4186-94F7-40E80F981A05}"/>
              </a:ext>
            </a:extLst>
          </p:cNvPr>
          <p:cNvSpPr>
            <a:spLocks noGrp="1"/>
          </p:cNvSpPr>
          <p:nvPr>
            <p:ph type="body" sz="quarter" idx="23"/>
          </p:nvPr>
        </p:nvSpPr>
        <p:spPr>
          <a:xfrm>
            <a:off x="1003200" y="4130720"/>
            <a:ext cx="4968000" cy="1746205"/>
          </a:xfrm>
          <a:solidFill>
            <a:schemeClr val="accent1">
              <a:lumMod val="20000"/>
              <a:lumOff val="80000"/>
            </a:schemeClr>
          </a:solidFill>
          <a:ln w="12700">
            <a:noFill/>
          </a:ln>
        </p:spPr>
        <p:txBody>
          <a:bodyPr lIns="108000" tIns="108000" rIns="108000" bIns="108000"/>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4" name="Text Placeholder 8">
            <a:extLst>
              <a:ext uri="{FF2B5EF4-FFF2-40B4-BE49-F238E27FC236}">
                <a16:creationId xmlns:a16="http://schemas.microsoft.com/office/drawing/2014/main" id="{0383342E-84C2-404C-8D37-45747A191605}"/>
              </a:ext>
            </a:extLst>
          </p:cNvPr>
          <p:cNvSpPr>
            <a:spLocks noGrp="1"/>
          </p:cNvSpPr>
          <p:nvPr>
            <p:ph type="body" sz="quarter" idx="24"/>
          </p:nvPr>
        </p:nvSpPr>
        <p:spPr>
          <a:xfrm>
            <a:off x="1003200" y="3741920"/>
            <a:ext cx="4968000" cy="388800"/>
          </a:xfrm>
          <a:solidFill>
            <a:schemeClr val="accent1"/>
          </a:solidFill>
          <a:ln w="12700">
            <a:noFill/>
          </a:ln>
        </p:spPr>
        <p:txBody>
          <a:bodyPr lIns="108000" tIns="108000" rIns="108000" bIns="108000" anchor="ctr"/>
          <a:lstStyle>
            <a:lvl1pPr>
              <a:defRPr sz="16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75" name="Text Placeholder 8">
            <a:extLst>
              <a:ext uri="{FF2B5EF4-FFF2-40B4-BE49-F238E27FC236}">
                <a16:creationId xmlns:a16="http://schemas.microsoft.com/office/drawing/2014/main" id="{BE27B3E2-E887-473C-8464-38B061F67EA7}"/>
              </a:ext>
            </a:extLst>
          </p:cNvPr>
          <p:cNvSpPr>
            <a:spLocks noGrp="1"/>
          </p:cNvSpPr>
          <p:nvPr>
            <p:ph type="body" sz="quarter" idx="25"/>
          </p:nvPr>
        </p:nvSpPr>
        <p:spPr>
          <a:xfrm>
            <a:off x="6236040" y="4130720"/>
            <a:ext cx="4968000" cy="1746205"/>
          </a:xfrm>
          <a:solidFill>
            <a:schemeClr val="accent1">
              <a:lumMod val="20000"/>
              <a:lumOff val="80000"/>
            </a:schemeClr>
          </a:solidFill>
          <a:ln w="12700">
            <a:noFill/>
          </a:ln>
        </p:spPr>
        <p:txBody>
          <a:bodyPr lIns="108000" tIns="108000" rIns="108000" bIns="108000"/>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6" name="Text Placeholder 8">
            <a:extLst>
              <a:ext uri="{FF2B5EF4-FFF2-40B4-BE49-F238E27FC236}">
                <a16:creationId xmlns:a16="http://schemas.microsoft.com/office/drawing/2014/main" id="{4C0C9B8C-19B0-44D7-9F0F-975D45D4007F}"/>
              </a:ext>
            </a:extLst>
          </p:cNvPr>
          <p:cNvSpPr>
            <a:spLocks noGrp="1"/>
          </p:cNvSpPr>
          <p:nvPr>
            <p:ph type="body" sz="quarter" idx="26"/>
          </p:nvPr>
        </p:nvSpPr>
        <p:spPr>
          <a:xfrm>
            <a:off x="6236040" y="3741920"/>
            <a:ext cx="4968000" cy="388800"/>
          </a:xfrm>
          <a:solidFill>
            <a:schemeClr val="accent1"/>
          </a:solidFill>
          <a:ln w="12700">
            <a:noFill/>
          </a:ln>
        </p:spPr>
        <p:txBody>
          <a:bodyPr lIns="108000" tIns="108000" rIns="108000" bIns="108000" anchor="ctr"/>
          <a:lstStyle>
            <a:lvl1pPr>
              <a:defRPr sz="16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3" name="Title 2">
            <a:extLst>
              <a:ext uri="{FF2B5EF4-FFF2-40B4-BE49-F238E27FC236}">
                <a16:creationId xmlns:a16="http://schemas.microsoft.com/office/drawing/2014/main" id="{39275135-3A5F-40EA-83D5-8A21BF90397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8" name="Graphic 8">
            <a:extLst>
              <a:ext uri="{FF2B5EF4-FFF2-40B4-BE49-F238E27FC236}">
                <a16:creationId xmlns:a16="http://schemas.microsoft.com/office/drawing/2014/main" id="{3FE807FD-1F53-40C0-958E-7B645C12F831}"/>
              </a:ext>
            </a:extLst>
          </p:cNvPr>
          <p:cNvSpPr/>
          <p:nvPr userDrawn="1"/>
        </p:nvSpPr>
        <p:spPr>
          <a:xfrm>
            <a:off x="1003200" y="6266996"/>
            <a:ext cx="484832" cy="194706"/>
          </a:xfrm>
          <a:custGeom>
            <a:avLst/>
            <a:gdLst>
              <a:gd name="connsiteX0" fmla="*/ 480938 w 484832"/>
              <a:gd name="connsiteY0" fmla="*/ 148130 h 194706"/>
              <a:gd name="connsiteX1" fmla="*/ 455744 w 484832"/>
              <a:gd name="connsiteY1" fmla="*/ 148130 h 194706"/>
              <a:gd name="connsiteX2" fmla="*/ 459917 w 484832"/>
              <a:gd name="connsiteY2" fmla="*/ 131488 h 194706"/>
              <a:gd name="connsiteX3" fmla="*/ 409445 w 484832"/>
              <a:gd name="connsiteY3" fmla="*/ 131488 h 194706"/>
              <a:gd name="connsiteX4" fmla="*/ 405289 w 484832"/>
              <a:gd name="connsiteY4" fmla="*/ 148130 h 194706"/>
              <a:gd name="connsiteX5" fmla="*/ 380916 w 484832"/>
              <a:gd name="connsiteY5" fmla="*/ 148130 h 194706"/>
              <a:gd name="connsiteX6" fmla="*/ 380916 w 484832"/>
              <a:gd name="connsiteY6" fmla="*/ 144709 h 194706"/>
              <a:gd name="connsiteX7" fmla="*/ 382079 w 484832"/>
              <a:gd name="connsiteY7" fmla="*/ 138775 h 194706"/>
              <a:gd name="connsiteX8" fmla="*/ 418715 w 484832"/>
              <a:gd name="connsiteY8" fmla="*/ 103062 h 194706"/>
              <a:gd name="connsiteX9" fmla="*/ 433698 w 484832"/>
              <a:gd name="connsiteY9" fmla="*/ 117292 h 194706"/>
              <a:gd name="connsiteX10" fmla="*/ 463732 w 484832"/>
              <a:gd name="connsiteY10" fmla="*/ 117292 h 194706"/>
              <a:gd name="connsiteX11" fmla="*/ 461234 w 484832"/>
              <a:gd name="connsiteY11" fmla="*/ 95058 h 194706"/>
              <a:gd name="connsiteX12" fmla="*/ 425214 w 484832"/>
              <a:gd name="connsiteY12" fmla="*/ 82641 h 194706"/>
              <a:gd name="connsiteX13" fmla="*/ 380916 w 484832"/>
              <a:gd name="connsiteY13" fmla="*/ 94357 h 194706"/>
              <a:gd name="connsiteX14" fmla="*/ 380916 w 484832"/>
              <a:gd name="connsiteY14" fmla="*/ 3708 h 194706"/>
              <a:gd name="connsiteX15" fmla="*/ 480938 w 484832"/>
              <a:gd name="connsiteY15" fmla="*/ 3708 h 194706"/>
              <a:gd name="connsiteX16" fmla="*/ 421914 w 484832"/>
              <a:gd name="connsiteY16" fmla="*/ 172537 h 194706"/>
              <a:gd name="connsiteX17" fmla="*/ 405101 w 484832"/>
              <a:gd name="connsiteY17" fmla="*/ 174247 h 194706"/>
              <a:gd name="connsiteX18" fmla="*/ 380438 w 484832"/>
              <a:gd name="connsiteY18" fmla="*/ 151910 h 194706"/>
              <a:gd name="connsiteX19" fmla="*/ 427027 w 484832"/>
              <a:gd name="connsiteY19" fmla="*/ 151910 h 194706"/>
              <a:gd name="connsiteX20" fmla="*/ 364275 w 484832"/>
              <a:gd name="connsiteY20" fmla="*/ 90064 h 194706"/>
              <a:gd name="connsiteX21" fmla="*/ 364275 w 484832"/>
              <a:gd name="connsiteY21" fmla="*/ 110759 h 194706"/>
              <a:gd name="connsiteX22" fmla="*/ 350951 w 484832"/>
              <a:gd name="connsiteY22" fmla="*/ 139390 h 194706"/>
              <a:gd name="connsiteX23" fmla="*/ 349360 w 484832"/>
              <a:gd name="connsiteY23" fmla="*/ 148130 h 194706"/>
              <a:gd name="connsiteX24" fmla="*/ 334669 w 484832"/>
              <a:gd name="connsiteY24" fmla="*/ 148130 h 194706"/>
              <a:gd name="connsiteX25" fmla="*/ 347223 w 484832"/>
              <a:gd name="connsiteY25" fmla="*/ 88524 h 194706"/>
              <a:gd name="connsiteX26" fmla="*/ 304943 w 484832"/>
              <a:gd name="connsiteY26" fmla="*/ 88524 h 194706"/>
              <a:gd name="connsiteX27" fmla="*/ 267110 w 484832"/>
              <a:gd name="connsiteY27" fmla="*/ 148164 h 194706"/>
              <a:gd name="connsiteX28" fmla="*/ 264339 w 484832"/>
              <a:gd name="connsiteY28" fmla="*/ 148164 h 194706"/>
              <a:gd name="connsiteX29" fmla="*/ 264339 w 484832"/>
              <a:gd name="connsiteY29" fmla="*/ 3759 h 194706"/>
              <a:gd name="connsiteX30" fmla="*/ 364326 w 484832"/>
              <a:gd name="connsiteY30" fmla="*/ 3759 h 194706"/>
              <a:gd name="connsiteX31" fmla="*/ 308449 w 484832"/>
              <a:gd name="connsiteY31" fmla="*/ 148130 h 194706"/>
              <a:gd name="connsiteX32" fmla="*/ 293398 w 484832"/>
              <a:gd name="connsiteY32" fmla="*/ 148130 h 194706"/>
              <a:gd name="connsiteX33" fmla="*/ 316163 w 484832"/>
              <a:gd name="connsiteY33" fmla="*/ 112315 h 194706"/>
              <a:gd name="connsiteX34" fmla="*/ 247731 w 484832"/>
              <a:gd name="connsiteY34" fmla="*/ 88388 h 194706"/>
              <a:gd name="connsiteX35" fmla="*/ 222709 w 484832"/>
              <a:gd name="connsiteY35" fmla="*/ 88388 h 194706"/>
              <a:gd name="connsiteX36" fmla="*/ 205606 w 484832"/>
              <a:gd name="connsiteY36" fmla="*/ 148130 h 194706"/>
              <a:gd name="connsiteX37" fmla="*/ 179027 w 484832"/>
              <a:gd name="connsiteY37" fmla="*/ 148130 h 194706"/>
              <a:gd name="connsiteX38" fmla="*/ 203314 w 484832"/>
              <a:gd name="connsiteY38" fmla="*/ 119413 h 194706"/>
              <a:gd name="connsiteX39" fmla="*/ 199893 w 484832"/>
              <a:gd name="connsiteY39" fmla="*/ 95725 h 194706"/>
              <a:gd name="connsiteX40" fmla="*/ 167653 w 484832"/>
              <a:gd name="connsiteY40" fmla="*/ 88353 h 194706"/>
              <a:gd name="connsiteX41" fmla="*/ 147796 w 484832"/>
              <a:gd name="connsiteY41" fmla="*/ 88353 h 194706"/>
              <a:gd name="connsiteX42" fmla="*/ 147796 w 484832"/>
              <a:gd name="connsiteY42" fmla="*/ 3759 h 194706"/>
              <a:gd name="connsiteX43" fmla="*/ 247697 w 484832"/>
              <a:gd name="connsiteY43" fmla="*/ 3759 h 194706"/>
              <a:gd name="connsiteX44" fmla="*/ 231740 w 484832"/>
              <a:gd name="connsiteY44" fmla="*/ 148130 h 194706"/>
              <a:gd name="connsiteX45" fmla="*/ 242258 w 484832"/>
              <a:gd name="connsiteY45" fmla="*/ 110759 h 194706"/>
              <a:gd name="connsiteX46" fmla="*/ 242635 w 484832"/>
              <a:gd name="connsiteY46" fmla="*/ 148130 h 194706"/>
              <a:gd name="connsiteX47" fmla="*/ 158981 w 484832"/>
              <a:gd name="connsiteY47" fmla="*/ 133934 h 194706"/>
              <a:gd name="connsiteX48" fmla="*/ 158981 w 484832"/>
              <a:gd name="connsiteY48" fmla="*/ 133934 h 194706"/>
              <a:gd name="connsiteX49" fmla="*/ 155920 w 484832"/>
              <a:gd name="connsiteY49" fmla="*/ 134054 h 194706"/>
              <a:gd name="connsiteX50" fmla="*/ 152243 w 484832"/>
              <a:gd name="connsiteY50" fmla="*/ 134054 h 194706"/>
              <a:gd name="connsiteX51" fmla="*/ 145846 w 484832"/>
              <a:gd name="connsiteY51" fmla="*/ 134054 h 194706"/>
              <a:gd name="connsiteX52" fmla="*/ 148805 w 484832"/>
              <a:gd name="connsiteY52" fmla="*/ 123125 h 194706"/>
              <a:gd name="connsiteX53" fmla="*/ 150207 w 484832"/>
              <a:gd name="connsiteY53" fmla="*/ 117686 h 194706"/>
              <a:gd name="connsiteX54" fmla="*/ 153628 w 484832"/>
              <a:gd name="connsiteY54" fmla="*/ 104961 h 194706"/>
              <a:gd name="connsiteX55" fmla="*/ 157972 w 484832"/>
              <a:gd name="connsiteY55" fmla="*/ 104961 h 194706"/>
              <a:gd name="connsiteX56" fmla="*/ 162915 w 484832"/>
              <a:gd name="connsiteY56" fmla="*/ 104961 h 194706"/>
              <a:gd name="connsiteX57" fmla="*/ 178668 w 484832"/>
              <a:gd name="connsiteY57" fmla="*/ 108159 h 194706"/>
              <a:gd name="connsiteX58" fmla="*/ 178206 w 484832"/>
              <a:gd name="connsiteY58" fmla="*/ 119105 h 194706"/>
              <a:gd name="connsiteX59" fmla="*/ 159084 w 484832"/>
              <a:gd name="connsiteY59" fmla="*/ 133986 h 194706"/>
              <a:gd name="connsiteX60" fmla="*/ 131291 w 484832"/>
              <a:gd name="connsiteY60" fmla="*/ 93741 h 194706"/>
              <a:gd name="connsiteX61" fmla="*/ 129717 w 484832"/>
              <a:gd name="connsiteY61" fmla="*/ 98872 h 194706"/>
              <a:gd name="connsiteX62" fmla="*/ 115419 w 484832"/>
              <a:gd name="connsiteY62" fmla="*/ 146471 h 194706"/>
              <a:gd name="connsiteX63" fmla="*/ 114854 w 484832"/>
              <a:gd name="connsiteY63" fmla="*/ 148181 h 194706"/>
              <a:gd name="connsiteX64" fmla="*/ 67683 w 484832"/>
              <a:gd name="connsiteY64" fmla="*/ 148181 h 194706"/>
              <a:gd name="connsiteX65" fmla="*/ 64006 w 484832"/>
              <a:gd name="connsiteY65" fmla="*/ 140365 h 194706"/>
              <a:gd name="connsiteX66" fmla="*/ 114683 w 484832"/>
              <a:gd name="connsiteY66" fmla="*/ 88524 h 194706"/>
              <a:gd name="connsiteX67" fmla="*/ 82187 w 484832"/>
              <a:gd name="connsiteY67" fmla="*/ 88524 h 194706"/>
              <a:gd name="connsiteX68" fmla="*/ 42507 w 484832"/>
              <a:gd name="connsiteY68" fmla="*/ 131283 h 194706"/>
              <a:gd name="connsiteX69" fmla="*/ 55351 w 484832"/>
              <a:gd name="connsiteY69" fmla="*/ 88524 h 194706"/>
              <a:gd name="connsiteX70" fmla="*/ 31270 w 484832"/>
              <a:gd name="connsiteY70" fmla="*/ 88524 h 194706"/>
              <a:gd name="connsiteX71" fmla="*/ 31270 w 484832"/>
              <a:gd name="connsiteY71" fmla="*/ 3759 h 194706"/>
              <a:gd name="connsiteX72" fmla="*/ 131188 w 484832"/>
              <a:gd name="connsiteY72" fmla="*/ 3759 h 194706"/>
              <a:gd name="connsiteX73" fmla="*/ 377119 w 484832"/>
              <a:gd name="connsiteY73" fmla="*/ -89 h 194706"/>
              <a:gd name="connsiteX74" fmla="*/ 377119 w 484832"/>
              <a:gd name="connsiteY74" fmla="*/ 97076 h 194706"/>
              <a:gd name="connsiteX75" fmla="*/ 368140 w 484832"/>
              <a:gd name="connsiteY75" fmla="*/ 105713 h 194706"/>
              <a:gd name="connsiteX76" fmla="*/ 368140 w 484832"/>
              <a:gd name="connsiteY76" fmla="*/ -89 h 194706"/>
              <a:gd name="connsiteX77" fmla="*/ 260525 w 484832"/>
              <a:gd name="connsiteY77" fmla="*/ -89 h 194706"/>
              <a:gd name="connsiteX78" fmla="*/ 260525 w 484832"/>
              <a:gd name="connsiteY78" fmla="*/ 88388 h 194706"/>
              <a:gd name="connsiteX79" fmla="*/ 251614 w 484832"/>
              <a:gd name="connsiteY79" fmla="*/ 88388 h 194706"/>
              <a:gd name="connsiteX80" fmla="*/ 251614 w 484832"/>
              <a:gd name="connsiteY80" fmla="*/ -89 h 194706"/>
              <a:gd name="connsiteX81" fmla="*/ 143965 w 484832"/>
              <a:gd name="connsiteY81" fmla="*/ -89 h 194706"/>
              <a:gd name="connsiteX82" fmla="*/ 143965 w 484832"/>
              <a:gd name="connsiteY82" fmla="*/ 88524 h 194706"/>
              <a:gd name="connsiteX83" fmla="*/ 135071 w 484832"/>
              <a:gd name="connsiteY83" fmla="*/ 88524 h 194706"/>
              <a:gd name="connsiteX84" fmla="*/ 135071 w 484832"/>
              <a:gd name="connsiteY84" fmla="*/ -89 h 194706"/>
              <a:gd name="connsiteX85" fmla="*/ 27456 w 484832"/>
              <a:gd name="connsiteY85" fmla="*/ -89 h 194706"/>
              <a:gd name="connsiteX86" fmla="*/ 27456 w 484832"/>
              <a:gd name="connsiteY86" fmla="*/ 100907 h 194706"/>
              <a:gd name="connsiteX87" fmla="*/ -47 w 484832"/>
              <a:gd name="connsiteY87" fmla="*/ 192480 h 194706"/>
              <a:gd name="connsiteX88" fmla="*/ 24120 w 484832"/>
              <a:gd name="connsiteY88" fmla="*/ 192480 h 194706"/>
              <a:gd name="connsiteX89" fmla="*/ 36247 w 484832"/>
              <a:gd name="connsiteY89" fmla="*/ 151927 h 194706"/>
              <a:gd name="connsiteX90" fmla="*/ 39667 w 484832"/>
              <a:gd name="connsiteY90" fmla="*/ 151927 h 194706"/>
              <a:gd name="connsiteX91" fmla="*/ 59696 w 484832"/>
              <a:gd name="connsiteY91" fmla="*/ 192480 h 194706"/>
              <a:gd name="connsiteX92" fmla="*/ 89028 w 484832"/>
              <a:gd name="connsiteY92" fmla="*/ 192480 h 194706"/>
              <a:gd name="connsiteX93" fmla="*/ 69513 w 484832"/>
              <a:gd name="connsiteY93" fmla="*/ 151927 h 194706"/>
              <a:gd name="connsiteX94" fmla="*/ 113623 w 484832"/>
              <a:gd name="connsiteY94" fmla="*/ 151927 h 194706"/>
              <a:gd name="connsiteX95" fmla="*/ 101377 w 484832"/>
              <a:gd name="connsiteY95" fmla="*/ 192480 h 194706"/>
              <a:gd name="connsiteX96" fmla="*/ 127785 w 484832"/>
              <a:gd name="connsiteY96" fmla="*/ 192480 h 194706"/>
              <a:gd name="connsiteX97" fmla="*/ 139860 w 484832"/>
              <a:gd name="connsiteY97" fmla="*/ 152047 h 194706"/>
              <a:gd name="connsiteX98" fmla="*/ 145641 w 484832"/>
              <a:gd name="connsiteY98" fmla="*/ 152047 h 194706"/>
              <a:gd name="connsiteX99" fmla="*/ 145641 w 484832"/>
              <a:gd name="connsiteY99" fmla="*/ 151927 h 194706"/>
              <a:gd name="connsiteX100" fmla="*/ 204408 w 484832"/>
              <a:gd name="connsiteY100" fmla="*/ 151927 h 194706"/>
              <a:gd name="connsiteX101" fmla="*/ 192761 w 484832"/>
              <a:gd name="connsiteY101" fmla="*/ 192360 h 194706"/>
              <a:gd name="connsiteX102" fmla="*/ 219374 w 484832"/>
              <a:gd name="connsiteY102" fmla="*/ 192360 h 194706"/>
              <a:gd name="connsiteX103" fmla="*/ 230662 w 484832"/>
              <a:gd name="connsiteY103" fmla="*/ 151927 h 194706"/>
              <a:gd name="connsiteX104" fmla="*/ 242635 w 484832"/>
              <a:gd name="connsiteY104" fmla="*/ 151927 h 194706"/>
              <a:gd name="connsiteX105" fmla="*/ 242960 w 484832"/>
              <a:gd name="connsiteY105" fmla="*/ 192360 h 194706"/>
              <a:gd name="connsiteX106" fmla="*/ 265280 w 484832"/>
              <a:gd name="connsiteY106" fmla="*/ 192360 h 194706"/>
              <a:gd name="connsiteX107" fmla="*/ 290935 w 484832"/>
              <a:gd name="connsiteY107" fmla="*/ 151927 h 194706"/>
              <a:gd name="connsiteX108" fmla="*/ 307713 w 484832"/>
              <a:gd name="connsiteY108" fmla="*/ 151927 h 194706"/>
              <a:gd name="connsiteX109" fmla="*/ 299059 w 484832"/>
              <a:gd name="connsiteY109" fmla="*/ 192360 h 194706"/>
              <a:gd name="connsiteX110" fmla="*/ 325227 w 484832"/>
              <a:gd name="connsiteY110" fmla="*/ 192360 h 194706"/>
              <a:gd name="connsiteX111" fmla="*/ 333779 w 484832"/>
              <a:gd name="connsiteY111" fmla="*/ 151927 h 194706"/>
              <a:gd name="connsiteX112" fmla="*/ 348933 w 484832"/>
              <a:gd name="connsiteY112" fmla="*/ 151927 h 194706"/>
              <a:gd name="connsiteX113" fmla="*/ 359845 w 484832"/>
              <a:gd name="connsiteY113" fmla="*/ 183517 h 194706"/>
              <a:gd name="connsiteX114" fmla="*/ 397131 w 484832"/>
              <a:gd name="connsiteY114" fmla="*/ 194617 h 194706"/>
              <a:gd name="connsiteX115" fmla="*/ 445807 w 484832"/>
              <a:gd name="connsiteY115" fmla="*/ 188648 h 194706"/>
              <a:gd name="connsiteX116" fmla="*/ 454872 w 484832"/>
              <a:gd name="connsiteY116" fmla="*/ 151927 h 194706"/>
              <a:gd name="connsiteX117" fmla="*/ 484786 w 484832"/>
              <a:gd name="connsiteY117" fmla="*/ 151927 h 194706"/>
              <a:gd name="connsiteX118" fmla="*/ 484786 w 484832"/>
              <a:gd name="connsiteY118" fmla="*/ -89 h 194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484832" h="194706">
                <a:moveTo>
                  <a:pt x="480938" y="148130"/>
                </a:moveTo>
                <a:lnTo>
                  <a:pt x="455744" y="148130"/>
                </a:lnTo>
                <a:lnTo>
                  <a:pt x="459917" y="131488"/>
                </a:lnTo>
                <a:lnTo>
                  <a:pt x="409445" y="131488"/>
                </a:lnTo>
                <a:lnTo>
                  <a:pt x="405289" y="148130"/>
                </a:lnTo>
                <a:lnTo>
                  <a:pt x="380916" y="148130"/>
                </a:lnTo>
                <a:lnTo>
                  <a:pt x="380916" y="144709"/>
                </a:lnTo>
                <a:cubicBezTo>
                  <a:pt x="381293" y="142845"/>
                  <a:pt x="381618" y="140878"/>
                  <a:pt x="382079" y="138775"/>
                </a:cubicBezTo>
                <a:cubicBezTo>
                  <a:pt x="386526" y="120816"/>
                  <a:pt x="398311" y="103062"/>
                  <a:pt x="418715" y="103062"/>
                </a:cubicBezTo>
                <a:cubicBezTo>
                  <a:pt x="426771" y="103062"/>
                  <a:pt x="434792" y="106141"/>
                  <a:pt x="433698" y="117292"/>
                </a:cubicBezTo>
                <a:lnTo>
                  <a:pt x="463732" y="117292"/>
                </a:lnTo>
                <a:cubicBezTo>
                  <a:pt x="464912" y="112161"/>
                  <a:pt x="466896" y="103216"/>
                  <a:pt x="461234" y="95058"/>
                </a:cubicBezTo>
                <a:cubicBezTo>
                  <a:pt x="454821" y="86198"/>
                  <a:pt x="441942" y="82641"/>
                  <a:pt x="425214" y="82641"/>
                </a:cubicBezTo>
                <a:cubicBezTo>
                  <a:pt x="413328" y="82641"/>
                  <a:pt x="395933" y="84539"/>
                  <a:pt x="380916" y="94357"/>
                </a:cubicBezTo>
                <a:lnTo>
                  <a:pt x="380916" y="3708"/>
                </a:lnTo>
                <a:lnTo>
                  <a:pt x="480938" y="3708"/>
                </a:lnTo>
                <a:close/>
                <a:moveTo>
                  <a:pt x="421914" y="172537"/>
                </a:moveTo>
                <a:cubicBezTo>
                  <a:pt x="416372" y="173606"/>
                  <a:pt x="410745" y="174179"/>
                  <a:pt x="405101" y="174247"/>
                </a:cubicBezTo>
                <a:cubicBezTo>
                  <a:pt x="390683" y="174247"/>
                  <a:pt x="380643" y="167543"/>
                  <a:pt x="380438" y="151910"/>
                </a:cubicBezTo>
                <a:lnTo>
                  <a:pt x="427027" y="151910"/>
                </a:lnTo>
                <a:close/>
                <a:moveTo>
                  <a:pt x="364275" y="90064"/>
                </a:moveTo>
                <a:lnTo>
                  <a:pt x="364275" y="110759"/>
                </a:lnTo>
                <a:cubicBezTo>
                  <a:pt x="358044" y="119364"/>
                  <a:pt x="353522" y="129082"/>
                  <a:pt x="350951" y="139390"/>
                </a:cubicBezTo>
                <a:cubicBezTo>
                  <a:pt x="350195" y="142258"/>
                  <a:pt x="349663" y="145180"/>
                  <a:pt x="349360" y="148130"/>
                </a:cubicBezTo>
                <a:lnTo>
                  <a:pt x="334669" y="148130"/>
                </a:lnTo>
                <a:lnTo>
                  <a:pt x="347223" y="88524"/>
                </a:lnTo>
                <a:lnTo>
                  <a:pt x="304943" y="88524"/>
                </a:lnTo>
                <a:lnTo>
                  <a:pt x="267110" y="148164"/>
                </a:lnTo>
                <a:lnTo>
                  <a:pt x="264339" y="148164"/>
                </a:lnTo>
                <a:lnTo>
                  <a:pt x="264339" y="3759"/>
                </a:lnTo>
                <a:lnTo>
                  <a:pt x="364326" y="3759"/>
                </a:lnTo>
                <a:close/>
                <a:moveTo>
                  <a:pt x="308449" y="148130"/>
                </a:moveTo>
                <a:lnTo>
                  <a:pt x="293398" y="148130"/>
                </a:lnTo>
                <a:lnTo>
                  <a:pt x="316163" y="112315"/>
                </a:lnTo>
                <a:close/>
                <a:moveTo>
                  <a:pt x="247731" y="88388"/>
                </a:moveTo>
                <a:lnTo>
                  <a:pt x="222709" y="88388"/>
                </a:lnTo>
                <a:lnTo>
                  <a:pt x="205606" y="148130"/>
                </a:lnTo>
                <a:lnTo>
                  <a:pt x="179027" y="148130"/>
                </a:lnTo>
                <a:cubicBezTo>
                  <a:pt x="192538" y="143136"/>
                  <a:pt x="200765" y="133592"/>
                  <a:pt x="203314" y="119413"/>
                </a:cubicBezTo>
                <a:cubicBezTo>
                  <a:pt x="205400" y="108399"/>
                  <a:pt x="204408" y="101164"/>
                  <a:pt x="199893" y="95725"/>
                </a:cubicBezTo>
                <a:cubicBezTo>
                  <a:pt x="193154" y="87652"/>
                  <a:pt x="179642" y="88353"/>
                  <a:pt x="167653" y="88353"/>
                </a:cubicBezTo>
                <a:lnTo>
                  <a:pt x="147796" y="88353"/>
                </a:lnTo>
                <a:lnTo>
                  <a:pt x="147796" y="3759"/>
                </a:lnTo>
                <a:lnTo>
                  <a:pt x="247697" y="3759"/>
                </a:lnTo>
                <a:close/>
                <a:moveTo>
                  <a:pt x="231740" y="148130"/>
                </a:moveTo>
                <a:lnTo>
                  <a:pt x="242258" y="110759"/>
                </a:lnTo>
                <a:lnTo>
                  <a:pt x="242635" y="148130"/>
                </a:lnTo>
                <a:close/>
                <a:moveTo>
                  <a:pt x="158981" y="133934"/>
                </a:moveTo>
                <a:lnTo>
                  <a:pt x="158981" y="133934"/>
                </a:lnTo>
                <a:cubicBezTo>
                  <a:pt x="158007" y="133934"/>
                  <a:pt x="157032" y="134054"/>
                  <a:pt x="155920" y="134054"/>
                </a:cubicBezTo>
                <a:cubicBezTo>
                  <a:pt x="154466" y="134054"/>
                  <a:pt x="153320" y="134054"/>
                  <a:pt x="152243" y="134054"/>
                </a:cubicBezTo>
                <a:lnTo>
                  <a:pt x="145846" y="134054"/>
                </a:lnTo>
                <a:lnTo>
                  <a:pt x="148805" y="123125"/>
                </a:lnTo>
                <a:lnTo>
                  <a:pt x="150207" y="117686"/>
                </a:lnTo>
                <a:lnTo>
                  <a:pt x="153628" y="104961"/>
                </a:lnTo>
                <a:cubicBezTo>
                  <a:pt x="155116" y="104961"/>
                  <a:pt x="156570" y="104961"/>
                  <a:pt x="157972" y="104961"/>
                </a:cubicBezTo>
                <a:lnTo>
                  <a:pt x="162915" y="104961"/>
                </a:lnTo>
                <a:cubicBezTo>
                  <a:pt x="171467" y="104961"/>
                  <a:pt x="176718" y="105440"/>
                  <a:pt x="178668" y="108159"/>
                </a:cubicBezTo>
                <a:cubicBezTo>
                  <a:pt x="180156" y="110212"/>
                  <a:pt x="179967" y="113735"/>
                  <a:pt x="178206" y="119105"/>
                </a:cubicBezTo>
                <a:cubicBezTo>
                  <a:pt x="175196" y="128341"/>
                  <a:pt x="171364" y="133045"/>
                  <a:pt x="159084" y="133986"/>
                </a:cubicBezTo>
                <a:moveTo>
                  <a:pt x="131291" y="93741"/>
                </a:moveTo>
                <a:lnTo>
                  <a:pt x="129717" y="98872"/>
                </a:lnTo>
                <a:lnTo>
                  <a:pt x="115419" y="146471"/>
                </a:lnTo>
                <a:lnTo>
                  <a:pt x="114854" y="148181"/>
                </a:lnTo>
                <a:lnTo>
                  <a:pt x="67683" y="148181"/>
                </a:lnTo>
                <a:lnTo>
                  <a:pt x="64006" y="140365"/>
                </a:lnTo>
                <a:lnTo>
                  <a:pt x="114683" y="88524"/>
                </a:lnTo>
                <a:lnTo>
                  <a:pt x="82187" y="88524"/>
                </a:lnTo>
                <a:lnTo>
                  <a:pt x="42507" y="131283"/>
                </a:lnTo>
                <a:lnTo>
                  <a:pt x="55351" y="88524"/>
                </a:lnTo>
                <a:lnTo>
                  <a:pt x="31270" y="88524"/>
                </a:lnTo>
                <a:lnTo>
                  <a:pt x="31270" y="3759"/>
                </a:lnTo>
                <a:lnTo>
                  <a:pt x="131188" y="3759"/>
                </a:lnTo>
                <a:close/>
                <a:moveTo>
                  <a:pt x="377119" y="-89"/>
                </a:moveTo>
                <a:lnTo>
                  <a:pt x="377119" y="97076"/>
                </a:lnTo>
                <a:cubicBezTo>
                  <a:pt x="373861" y="99667"/>
                  <a:pt x="370856" y="102560"/>
                  <a:pt x="368140" y="105713"/>
                </a:cubicBezTo>
                <a:lnTo>
                  <a:pt x="368140" y="-89"/>
                </a:lnTo>
                <a:lnTo>
                  <a:pt x="260525" y="-89"/>
                </a:lnTo>
                <a:lnTo>
                  <a:pt x="260525" y="88388"/>
                </a:lnTo>
                <a:lnTo>
                  <a:pt x="251614" y="88388"/>
                </a:lnTo>
                <a:lnTo>
                  <a:pt x="251614" y="-89"/>
                </a:lnTo>
                <a:lnTo>
                  <a:pt x="143965" y="-89"/>
                </a:lnTo>
                <a:lnTo>
                  <a:pt x="143965" y="88524"/>
                </a:lnTo>
                <a:lnTo>
                  <a:pt x="135071" y="88524"/>
                </a:lnTo>
                <a:lnTo>
                  <a:pt x="135071" y="-89"/>
                </a:lnTo>
                <a:lnTo>
                  <a:pt x="27456" y="-89"/>
                </a:lnTo>
                <a:lnTo>
                  <a:pt x="27456" y="100907"/>
                </a:lnTo>
                <a:lnTo>
                  <a:pt x="-47" y="192480"/>
                </a:lnTo>
                <a:lnTo>
                  <a:pt x="24120" y="192480"/>
                </a:lnTo>
                <a:lnTo>
                  <a:pt x="36247" y="151927"/>
                </a:lnTo>
                <a:lnTo>
                  <a:pt x="39667" y="151927"/>
                </a:lnTo>
                <a:lnTo>
                  <a:pt x="59696" y="192480"/>
                </a:lnTo>
                <a:lnTo>
                  <a:pt x="89028" y="192480"/>
                </a:lnTo>
                <a:lnTo>
                  <a:pt x="69513" y="151927"/>
                </a:lnTo>
                <a:lnTo>
                  <a:pt x="113623" y="151927"/>
                </a:lnTo>
                <a:lnTo>
                  <a:pt x="101377" y="192480"/>
                </a:lnTo>
                <a:lnTo>
                  <a:pt x="127785" y="192480"/>
                </a:lnTo>
                <a:lnTo>
                  <a:pt x="139860" y="152047"/>
                </a:lnTo>
                <a:lnTo>
                  <a:pt x="145641" y="152047"/>
                </a:lnTo>
                <a:lnTo>
                  <a:pt x="145641" y="151927"/>
                </a:lnTo>
                <a:lnTo>
                  <a:pt x="204408" y="151927"/>
                </a:lnTo>
                <a:lnTo>
                  <a:pt x="192761" y="192360"/>
                </a:lnTo>
                <a:lnTo>
                  <a:pt x="219374" y="192360"/>
                </a:lnTo>
                <a:lnTo>
                  <a:pt x="230662" y="151927"/>
                </a:lnTo>
                <a:lnTo>
                  <a:pt x="242635" y="151927"/>
                </a:lnTo>
                <a:lnTo>
                  <a:pt x="242960" y="192360"/>
                </a:lnTo>
                <a:lnTo>
                  <a:pt x="265280" y="192360"/>
                </a:lnTo>
                <a:lnTo>
                  <a:pt x="290935" y="151927"/>
                </a:lnTo>
                <a:lnTo>
                  <a:pt x="307713" y="151927"/>
                </a:lnTo>
                <a:lnTo>
                  <a:pt x="299059" y="192360"/>
                </a:lnTo>
                <a:lnTo>
                  <a:pt x="325227" y="192360"/>
                </a:lnTo>
                <a:lnTo>
                  <a:pt x="333779" y="151927"/>
                </a:lnTo>
                <a:lnTo>
                  <a:pt x="348933" y="151927"/>
                </a:lnTo>
                <a:cubicBezTo>
                  <a:pt x="348334" y="164464"/>
                  <a:pt x="351533" y="175872"/>
                  <a:pt x="359845" y="183517"/>
                </a:cubicBezTo>
                <a:cubicBezTo>
                  <a:pt x="370004" y="192839"/>
                  <a:pt x="385603" y="194617"/>
                  <a:pt x="397131" y="194617"/>
                </a:cubicBezTo>
                <a:cubicBezTo>
                  <a:pt x="413526" y="194421"/>
                  <a:pt x="429850" y="192418"/>
                  <a:pt x="445807" y="188648"/>
                </a:cubicBezTo>
                <a:lnTo>
                  <a:pt x="454872" y="151927"/>
                </a:lnTo>
                <a:lnTo>
                  <a:pt x="484786" y="151927"/>
                </a:lnTo>
                <a:lnTo>
                  <a:pt x="484786" y="-89"/>
                </a:lnTo>
                <a:close/>
              </a:path>
            </a:pathLst>
          </a:custGeom>
          <a:solidFill>
            <a:schemeClr val="bg1"/>
          </a:solidFill>
          <a:ln w="1683" cap="flat">
            <a:noFill/>
            <a:prstDash val="solid"/>
            <a:miter/>
          </a:ln>
        </p:spPr>
        <p:txBody>
          <a:bodyPr rtlCol="0" anchor="ctr"/>
          <a:lstStyle/>
          <a:p>
            <a:endParaRPr lang="en-GB"/>
          </a:p>
        </p:txBody>
      </p:sp>
    </p:spTree>
    <p:extLst>
      <p:ext uri="{BB962C8B-B14F-4D97-AF65-F5344CB8AC3E}">
        <p14:creationId xmlns:p14="http://schemas.microsoft.com/office/powerpoint/2010/main" val="885307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Divider 1">
    <p:bg>
      <p:bgPr>
        <a:solidFill>
          <a:schemeClr val="accent2"/>
        </a:solidFill>
        <a:effectLst/>
      </p:bgPr>
    </p:bg>
    <p:spTree>
      <p:nvGrpSpPr>
        <p:cNvPr id="1" name=""/>
        <p:cNvGrpSpPr/>
        <p:nvPr/>
      </p:nvGrpSpPr>
      <p:grpSpPr>
        <a:xfrm>
          <a:off x="0" y="0"/>
          <a:ext cx="0" cy="0"/>
          <a:chOff x="0" y="0"/>
          <a:chExt cx="0" cy="0"/>
        </a:xfrm>
      </p:grpSpPr>
      <p:sp>
        <p:nvSpPr>
          <p:cNvPr id="58" name="Rectangle 57">
            <a:extLst>
              <a:ext uri="{FF2B5EF4-FFF2-40B4-BE49-F238E27FC236}">
                <a16:creationId xmlns:a16="http://schemas.microsoft.com/office/drawing/2014/main" id="{79D65585-570B-4F7D-B4BC-0F7CFAF52BAF}"/>
              </a:ext>
            </a:extLst>
          </p:cNvPr>
          <p:cNvSpPr>
            <a:spLocks noChangeAspect="1"/>
          </p:cNvSpPr>
          <p:nvPr userDrawn="1"/>
        </p:nvSpPr>
        <p:spPr>
          <a:xfrm>
            <a:off x="998476" y="971550"/>
            <a:ext cx="7061787" cy="4905375"/>
          </a:xfrm>
          <a:prstGeom prst="rect">
            <a:avLst/>
          </a:prstGeom>
          <a:gradFill>
            <a:gsLst>
              <a:gs pos="100000">
                <a:schemeClr val="accent1"/>
              </a:gs>
              <a:gs pos="0">
                <a:schemeClr val="accent5"/>
              </a:gs>
            </a:gsLst>
            <a:lin ang="0" scaled="0"/>
          </a:gradFill>
        </p:spPr>
        <p:txBody>
          <a:bodyPr vert="horz" lIns="180000" tIns="180000" rIns="180000" bIns="180000" rtlCol="0" anchor="t" anchorCtr="0">
            <a:noAutofit/>
          </a:bodyPr>
          <a:lstStyle/>
          <a:p>
            <a:pPr lvl="0">
              <a:lnSpc>
                <a:spcPct val="70000"/>
              </a:lnSpc>
              <a:spcBef>
                <a:spcPct val="0"/>
              </a:spcBef>
              <a:buNone/>
            </a:pPr>
            <a:endParaRPr lang="en-US" sz="8800" baseline="0" err="1">
              <a:solidFill>
                <a:schemeClr val="bg1"/>
              </a:solidFill>
              <a:latin typeface="KPMG Bold" panose="020B0803030202040204" pitchFamily="34" charset="0"/>
              <a:ea typeface="+mj-ea"/>
              <a:cs typeface="+mj-cs"/>
            </a:endParaRPr>
          </a:p>
        </p:txBody>
      </p:sp>
      <p:sp>
        <p:nvSpPr>
          <p:cNvPr id="11" name="Title 1">
            <a:extLst>
              <a:ext uri="{FF2B5EF4-FFF2-40B4-BE49-F238E27FC236}">
                <a16:creationId xmlns:a16="http://schemas.microsoft.com/office/drawing/2014/main" id="{D07C0B89-7E09-423B-A068-1AF6A41E8CE4}"/>
              </a:ext>
            </a:extLst>
          </p:cNvPr>
          <p:cNvSpPr>
            <a:spLocks noGrp="1"/>
          </p:cNvSpPr>
          <p:nvPr>
            <p:ph type="ctrTitle"/>
          </p:nvPr>
        </p:nvSpPr>
        <p:spPr>
          <a:xfrm>
            <a:off x="1289860" y="2398601"/>
            <a:ext cx="5252400" cy="2367199"/>
          </a:xfrm>
          <a:noFill/>
        </p:spPr>
        <p:txBody>
          <a:bodyPr lIns="0" tIns="0" rIns="0" bIns="0" anchor="t" anchorCtr="0"/>
          <a:lstStyle>
            <a:lvl1pPr algn="l">
              <a:defRPr sz="8000" baseline="0">
                <a:solidFill>
                  <a:schemeClr val="bg1"/>
                </a:solidFill>
              </a:defRPr>
            </a:lvl1pPr>
          </a:lstStyle>
          <a:p>
            <a:r>
              <a:rPr lang="en-US"/>
              <a:t>Click to edit Master title style</a:t>
            </a:r>
          </a:p>
        </p:txBody>
      </p:sp>
      <p:sp>
        <p:nvSpPr>
          <p:cNvPr id="12" name="Text Placeholder 3">
            <a:extLst>
              <a:ext uri="{FF2B5EF4-FFF2-40B4-BE49-F238E27FC236}">
                <a16:creationId xmlns:a16="http://schemas.microsoft.com/office/drawing/2014/main" id="{9BE67C5C-769B-4AEA-A1B7-EFD4A3AA2397}"/>
              </a:ext>
            </a:extLst>
          </p:cNvPr>
          <p:cNvSpPr>
            <a:spLocks noGrp="1"/>
          </p:cNvSpPr>
          <p:nvPr>
            <p:ph type="body" sz="quarter" idx="11"/>
          </p:nvPr>
        </p:nvSpPr>
        <p:spPr>
          <a:xfrm>
            <a:off x="1289860" y="5046651"/>
            <a:ext cx="5252400" cy="507831"/>
          </a:xfrm>
        </p:spPr>
        <p:txBody>
          <a:bodyPr wrap="square" anchor="b">
            <a:spAutoFit/>
          </a:bodyPr>
          <a:lstStyle>
            <a:lvl1pPr>
              <a:defRPr sz="1400">
                <a:solidFill>
                  <a:schemeClr val="bg1"/>
                </a:solidFill>
              </a:defRPr>
            </a:lvl1pPr>
            <a:lvl2pPr>
              <a:defRPr sz="14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a:p>
            <a:pPr lvl="1"/>
            <a:r>
              <a:rPr lang="en-US"/>
              <a:t>Second level</a:t>
            </a:r>
          </a:p>
        </p:txBody>
      </p:sp>
      <p:sp>
        <p:nvSpPr>
          <p:cNvPr id="4" name="Text Placeholder 3">
            <a:extLst>
              <a:ext uri="{FF2B5EF4-FFF2-40B4-BE49-F238E27FC236}">
                <a16:creationId xmlns:a16="http://schemas.microsoft.com/office/drawing/2014/main" id="{B5E8B0BD-68A6-4AD8-A640-99B893F06320}"/>
              </a:ext>
            </a:extLst>
          </p:cNvPr>
          <p:cNvSpPr>
            <a:spLocks noGrp="1"/>
          </p:cNvSpPr>
          <p:nvPr>
            <p:ph type="body" sz="quarter" idx="12" hasCustomPrompt="1"/>
          </p:nvPr>
        </p:nvSpPr>
        <p:spPr>
          <a:xfrm>
            <a:off x="1289860" y="1140069"/>
            <a:ext cx="1082675" cy="812530"/>
          </a:xfrm>
        </p:spPr>
        <p:txBody>
          <a:bodyPr>
            <a:spAutoFit/>
          </a:bodyPr>
          <a:lstStyle>
            <a:lvl1pPr>
              <a:lnSpc>
                <a:spcPct val="80000"/>
              </a:lnSpc>
              <a:defRPr lang="en-US" sz="6600" kern="1200" baseline="0" dirty="0" smtClean="0">
                <a:solidFill>
                  <a:schemeClr val="bg1"/>
                </a:solidFill>
                <a:latin typeface="+mj-lt"/>
                <a:ea typeface="+mj-ea"/>
                <a:cs typeface="+mj-cs"/>
              </a:defRPr>
            </a:lvl1pPr>
          </a:lstStyle>
          <a:p>
            <a:pPr lvl="0"/>
            <a:r>
              <a:rPr lang="en-US"/>
              <a:t>00</a:t>
            </a:r>
          </a:p>
        </p:txBody>
      </p:sp>
    </p:spTree>
    <p:extLst>
      <p:ext uri="{BB962C8B-B14F-4D97-AF65-F5344CB8AC3E}">
        <p14:creationId xmlns:p14="http://schemas.microsoft.com/office/powerpoint/2010/main" val="9860207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Divider 2">
    <p:bg>
      <p:bgPr>
        <a:gradFill flip="none" rotWithShape="1">
          <a:gsLst>
            <a:gs pos="0">
              <a:schemeClr val="accent5"/>
            </a:gs>
            <a:gs pos="100000">
              <a:schemeClr val="accent1"/>
            </a:gs>
          </a:gsLst>
          <a:lin ang="0" scaled="0"/>
          <a:tileRect/>
        </a:gra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BAF31653-DA95-4567-9106-71E1E49BA627}"/>
              </a:ext>
            </a:extLst>
          </p:cNvPr>
          <p:cNvSpPr>
            <a:spLocks noChangeAspect="1"/>
          </p:cNvSpPr>
          <p:nvPr userDrawn="1"/>
        </p:nvSpPr>
        <p:spPr>
          <a:xfrm>
            <a:off x="998476" y="971550"/>
            <a:ext cx="7061787" cy="4905375"/>
          </a:xfrm>
          <a:prstGeom prst="rect">
            <a:avLst/>
          </a:prstGeom>
          <a:gradFill>
            <a:gsLst>
              <a:gs pos="100000">
                <a:srgbClr val="ACEAFF"/>
              </a:gs>
              <a:gs pos="0">
                <a:schemeClr val="accent4"/>
              </a:gs>
            </a:gsLst>
            <a:lin ang="0" scaled="0"/>
          </a:gradFill>
        </p:spPr>
        <p:txBody>
          <a:bodyPr vert="horz" lIns="180000" tIns="180000" rIns="180000" bIns="180000" rtlCol="0" anchor="t" anchorCtr="0">
            <a:noAutofit/>
          </a:bodyPr>
          <a:lstStyle/>
          <a:p>
            <a:pPr lvl="0">
              <a:lnSpc>
                <a:spcPct val="70000"/>
              </a:lnSpc>
              <a:spcBef>
                <a:spcPct val="0"/>
              </a:spcBef>
              <a:buNone/>
            </a:pPr>
            <a:endParaRPr lang="en-US" sz="8800" baseline="0" err="1">
              <a:solidFill>
                <a:schemeClr val="bg1"/>
              </a:solidFill>
              <a:latin typeface="KPMG Bold" panose="020B0803030202040204" pitchFamily="34" charset="0"/>
              <a:ea typeface="+mj-ea"/>
              <a:cs typeface="+mj-cs"/>
            </a:endParaRPr>
          </a:p>
        </p:txBody>
      </p:sp>
      <p:sp>
        <p:nvSpPr>
          <p:cNvPr id="60" name="Text Placeholder 3">
            <a:extLst>
              <a:ext uri="{FF2B5EF4-FFF2-40B4-BE49-F238E27FC236}">
                <a16:creationId xmlns:a16="http://schemas.microsoft.com/office/drawing/2014/main" id="{2925CE2F-8945-49DE-BCC2-8BCACF480E4F}"/>
              </a:ext>
            </a:extLst>
          </p:cNvPr>
          <p:cNvSpPr>
            <a:spLocks noGrp="1"/>
          </p:cNvSpPr>
          <p:nvPr>
            <p:ph type="body" sz="quarter" idx="13"/>
          </p:nvPr>
        </p:nvSpPr>
        <p:spPr>
          <a:xfrm>
            <a:off x="1289860" y="5046651"/>
            <a:ext cx="5252400" cy="507831"/>
          </a:xfrm>
        </p:spPr>
        <p:txBody>
          <a:bodyPr wrap="square" anchor="b">
            <a:spAutoFit/>
          </a:bodyPr>
          <a:lstStyle>
            <a:lvl1pPr>
              <a:defRPr sz="1400">
                <a:solidFill>
                  <a:schemeClr val="accent2"/>
                </a:solidFill>
              </a:defRPr>
            </a:lvl1pPr>
            <a:lvl2pPr>
              <a:defRPr sz="1400">
                <a:solidFill>
                  <a:schemeClr val="accent2"/>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a:p>
            <a:pPr lvl="1"/>
            <a:r>
              <a:rPr lang="en-US"/>
              <a:t>Second level</a:t>
            </a:r>
          </a:p>
        </p:txBody>
      </p:sp>
      <p:sp>
        <p:nvSpPr>
          <p:cNvPr id="61" name="Text Placeholder 3">
            <a:extLst>
              <a:ext uri="{FF2B5EF4-FFF2-40B4-BE49-F238E27FC236}">
                <a16:creationId xmlns:a16="http://schemas.microsoft.com/office/drawing/2014/main" id="{C346F2F1-AF73-4284-8702-745152AF5399}"/>
              </a:ext>
            </a:extLst>
          </p:cNvPr>
          <p:cNvSpPr>
            <a:spLocks noGrp="1"/>
          </p:cNvSpPr>
          <p:nvPr>
            <p:ph type="body" sz="quarter" idx="14" hasCustomPrompt="1"/>
          </p:nvPr>
        </p:nvSpPr>
        <p:spPr>
          <a:xfrm>
            <a:off x="1289860" y="1140069"/>
            <a:ext cx="1082675" cy="812530"/>
          </a:xfrm>
        </p:spPr>
        <p:txBody>
          <a:bodyPr>
            <a:spAutoFit/>
          </a:bodyPr>
          <a:lstStyle>
            <a:lvl1pPr>
              <a:lnSpc>
                <a:spcPct val="80000"/>
              </a:lnSpc>
              <a:defRPr lang="en-US" sz="6600" kern="1200" baseline="0" dirty="0" smtClean="0">
                <a:solidFill>
                  <a:schemeClr val="accent2"/>
                </a:solidFill>
                <a:latin typeface="+mj-lt"/>
                <a:ea typeface="+mj-ea"/>
                <a:cs typeface="+mj-cs"/>
              </a:defRPr>
            </a:lvl1pPr>
          </a:lstStyle>
          <a:p>
            <a:pPr lvl="0"/>
            <a:r>
              <a:rPr lang="en-US"/>
              <a:t>00</a:t>
            </a:r>
          </a:p>
        </p:txBody>
      </p:sp>
      <p:sp>
        <p:nvSpPr>
          <p:cNvPr id="11" name="Title 1">
            <a:extLst>
              <a:ext uri="{FF2B5EF4-FFF2-40B4-BE49-F238E27FC236}">
                <a16:creationId xmlns:a16="http://schemas.microsoft.com/office/drawing/2014/main" id="{D07C0B89-7E09-423B-A068-1AF6A41E8CE4}"/>
              </a:ext>
            </a:extLst>
          </p:cNvPr>
          <p:cNvSpPr>
            <a:spLocks noGrp="1"/>
          </p:cNvSpPr>
          <p:nvPr>
            <p:ph type="ctrTitle"/>
          </p:nvPr>
        </p:nvSpPr>
        <p:spPr>
          <a:xfrm>
            <a:off x="1289860" y="2398601"/>
            <a:ext cx="5252400" cy="2367199"/>
          </a:xfrm>
          <a:noFill/>
        </p:spPr>
        <p:txBody>
          <a:bodyPr lIns="0" tIns="0" rIns="0" bIns="0" anchor="t" anchorCtr="0"/>
          <a:lstStyle>
            <a:lvl1pPr algn="l">
              <a:defRPr sz="8000" baseline="0">
                <a:solidFill>
                  <a:schemeClr val="accent2"/>
                </a:solidFill>
              </a:defRPr>
            </a:lvl1pPr>
          </a:lstStyle>
          <a:p>
            <a:r>
              <a:rPr lang="en-US"/>
              <a:t>Click to edit Master title style</a:t>
            </a:r>
          </a:p>
        </p:txBody>
      </p:sp>
    </p:spTree>
    <p:extLst>
      <p:ext uri="{BB962C8B-B14F-4D97-AF65-F5344CB8AC3E}">
        <p14:creationId xmlns:p14="http://schemas.microsoft.com/office/powerpoint/2010/main" val="28090307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EA87A788-0BF5-4419-BCFC-809F6D2E93AA}"/>
              </a:ext>
            </a:extLst>
          </p:cNvPr>
          <p:cNvSpPr>
            <a:spLocks noChangeAspect="1"/>
          </p:cNvSpPr>
          <p:nvPr userDrawn="1"/>
        </p:nvSpPr>
        <p:spPr>
          <a:xfrm>
            <a:off x="998476" y="971550"/>
            <a:ext cx="7061787" cy="4905375"/>
          </a:xfrm>
          <a:prstGeom prst="rect">
            <a:avLst/>
          </a:prstGeom>
          <a:gradFill>
            <a:gsLst>
              <a:gs pos="0">
                <a:schemeClr val="accent4"/>
              </a:gs>
              <a:gs pos="100000">
                <a:srgbClr val="ACEAFF"/>
              </a:gs>
            </a:gsLst>
            <a:lin ang="0" scaled="0"/>
          </a:gradFill>
        </p:spPr>
        <p:txBody>
          <a:bodyPr vert="horz" lIns="180000" tIns="180000" rIns="180000" bIns="180000" rtlCol="0" anchor="t" anchorCtr="0">
            <a:noAutofit/>
          </a:bodyPr>
          <a:lstStyle/>
          <a:p>
            <a:pPr lvl="0">
              <a:lnSpc>
                <a:spcPct val="70000"/>
              </a:lnSpc>
              <a:spcBef>
                <a:spcPct val="0"/>
              </a:spcBef>
              <a:buNone/>
            </a:pPr>
            <a:endParaRPr lang="en-US" sz="8800" baseline="0" err="1">
              <a:solidFill>
                <a:schemeClr val="bg1"/>
              </a:solidFill>
              <a:latin typeface="KPMG Bold" panose="020B0803030202040204" pitchFamily="34" charset="0"/>
              <a:ea typeface="+mj-ea"/>
              <a:cs typeface="+mj-cs"/>
            </a:endParaRPr>
          </a:p>
        </p:txBody>
      </p:sp>
      <p:sp>
        <p:nvSpPr>
          <p:cNvPr id="11" name="Title 1">
            <a:extLst>
              <a:ext uri="{FF2B5EF4-FFF2-40B4-BE49-F238E27FC236}">
                <a16:creationId xmlns:a16="http://schemas.microsoft.com/office/drawing/2014/main" id="{D07C0B89-7E09-423B-A068-1AF6A41E8CE4}"/>
              </a:ext>
            </a:extLst>
          </p:cNvPr>
          <p:cNvSpPr>
            <a:spLocks noGrp="1"/>
          </p:cNvSpPr>
          <p:nvPr>
            <p:ph type="ctrTitle"/>
          </p:nvPr>
        </p:nvSpPr>
        <p:spPr>
          <a:xfrm>
            <a:off x="1289860" y="2398601"/>
            <a:ext cx="5252400" cy="2367199"/>
          </a:xfrm>
          <a:noFill/>
        </p:spPr>
        <p:txBody>
          <a:bodyPr lIns="0" tIns="0" rIns="0" bIns="0" anchor="t" anchorCtr="0"/>
          <a:lstStyle>
            <a:lvl1pPr algn="l">
              <a:defRPr sz="8000" baseline="0">
                <a:solidFill>
                  <a:schemeClr val="accent2"/>
                </a:solidFill>
              </a:defRPr>
            </a:lvl1pPr>
          </a:lstStyle>
          <a:p>
            <a:r>
              <a:rPr lang="en-US"/>
              <a:t>Click to edit Master title style</a:t>
            </a:r>
          </a:p>
        </p:txBody>
      </p:sp>
      <p:sp>
        <p:nvSpPr>
          <p:cNvPr id="60" name="Text Placeholder 3">
            <a:extLst>
              <a:ext uri="{FF2B5EF4-FFF2-40B4-BE49-F238E27FC236}">
                <a16:creationId xmlns:a16="http://schemas.microsoft.com/office/drawing/2014/main" id="{5F7723F4-8321-43A3-962F-3DEEE5C6DEAE}"/>
              </a:ext>
            </a:extLst>
          </p:cNvPr>
          <p:cNvSpPr>
            <a:spLocks noGrp="1"/>
          </p:cNvSpPr>
          <p:nvPr>
            <p:ph type="body" sz="quarter" idx="13"/>
          </p:nvPr>
        </p:nvSpPr>
        <p:spPr>
          <a:xfrm>
            <a:off x="1289860" y="5046651"/>
            <a:ext cx="5252400" cy="507831"/>
          </a:xfrm>
        </p:spPr>
        <p:txBody>
          <a:bodyPr wrap="square" anchor="b">
            <a:spAutoFit/>
          </a:bodyPr>
          <a:lstStyle>
            <a:lvl1pPr>
              <a:defRPr sz="1400">
                <a:solidFill>
                  <a:schemeClr val="accent2"/>
                </a:solidFill>
              </a:defRPr>
            </a:lvl1pPr>
            <a:lvl2pPr>
              <a:defRPr sz="1400">
                <a:solidFill>
                  <a:schemeClr val="accent2"/>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a:p>
            <a:pPr lvl="1"/>
            <a:r>
              <a:rPr lang="en-US"/>
              <a:t>Second level</a:t>
            </a:r>
          </a:p>
        </p:txBody>
      </p:sp>
      <p:sp>
        <p:nvSpPr>
          <p:cNvPr id="61" name="Text Placeholder 3">
            <a:extLst>
              <a:ext uri="{FF2B5EF4-FFF2-40B4-BE49-F238E27FC236}">
                <a16:creationId xmlns:a16="http://schemas.microsoft.com/office/drawing/2014/main" id="{17B18B8B-EB09-48D8-AC31-3A9DFAC0B74C}"/>
              </a:ext>
            </a:extLst>
          </p:cNvPr>
          <p:cNvSpPr>
            <a:spLocks noGrp="1"/>
          </p:cNvSpPr>
          <p:nvPr>
            <p:ph type="body" sz="quarter" idx="14" hasCustomPrompt="1"/>
          </p:nvPr>
        </p:nvSpPr>
        <p:spPr>
          <a:xfrm>
            <a:off x="1289860" y="1140069"/>
            <a:ext cx="1082675" cy="812530"/>
          </a:xfrm>
        </p:spPr>
        <p:txBody>
          <a:bodyPr>
            <a:spAutoFit/>
          </a:bodyPr>
          <a:lstStyle>
            <a:lvl1pPr>
              <a:lnSpc>
                <a:spcPct val="80000"/>
              </a:lnSpc>
              <a:defRPr lang="en-US" sz="6600" kern="1200" baseline="0" dirty="0" smtClean="0">
                <a:solidFill>
                  <a:schemeClr val="accent2"/>
                </a:solidFill>
                <a:latin typeface="+mj-lt"/>
                <a:ea typeface="+mj-ea"/>
                <a:cs typeface="+mj-cs"/>
              </a:defRPr>
            </a:lvl1pPr>
          </a:lstStyle>
          <a:p>
            <a:pPr lvl="0"/>
            <a:r>
              <a:rPr lang="en-US"/>
              <a:t>00</a:t>
            </a:r>
          </a:p>
        </p:txBody>
      </p:sp>
    </p:spTree>
    <p:extLst>
      <p:ext uri="{BB962C8B-B14F-4D97-AF65-F5344CB8AC3E}">
        <p14:creationId xmlns:p14="http://schemas.microsoft.com/office/powerpoint/2010/main" val="25938743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Back Cover dark Gradient">
    <p:bg>
      <p:bgPr>
        <a:gradFill>
          <a:gsLst>
            <a:gs pos="100000">
              <a:schemeClr val="accent1"/>
            </a:gs>
            <a:gs pos="0">
              <a:schemeClr val="accent5"/>
            </a:gs>
          </a:gsLst>
          <a:lin ang="0" scaled="0"/>
        </a:gradFill>
        <a:effectLst/>
      </p:bgPr>
    </p:bg>
    <p:spTree>
      <p:nvGrpSpPr>
        <p:cNvPr id="1" name=""/>
        <p:cNvGrpSpPr/>
        <p:nvPr/>
      </p:nvGrpSpPr>
      <p:grpSpPr>
        <a:xfrm>
          <a:off x="0" y="0"/>
          <a:ext cx="0" cy="0"/>
          <a:chOff x="0" y="0"/>
          <a:chExt cx="0" cy="0"/>
        </a:xfrm>
      </p:grpSpPr>
      <p:sp>
        <p:nvSpPr>
          <p:cNvPr id="11" name="TextBox 10"/>
          <p:cNvSpPr txBox="1"/>
          <p:nvPr userDrawn="1">
            <p:custDataLst>
              <p:tags r:id="rId1"/>
            </p:custDataLst>
          </p:nvPr>
        </p:nvSpPr>
        <p:spPr>
          <a:xfrm>
            <a:off x="989263" y="5750095"/>
            <a:ext cx="2141612" cy="1384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kern="1200" noProof="0">
                <a:solidFill>
                  <a:schemeClr val="bg1"/>
                </a:solidFill>
                <a:latin typeface="+mn-lt"/>
                <a:ea typeface="+mn-ea"/>
                <a:cs typeface="+mn-cs"/>
              </a:rPr>
              <a:t>Document Classification: KPMG Public</a:t>
            </a:r>
          </a:p>
        </p:txBody>
      </p:sp>
      <p:sp>
        <p:nvSpPr>
          <p:cNvPr id="3" name="Text Placeholder 2">
            <a:extLst>
              <a:ext uri="{FF2B5EF4-FFF2-40B4-BE49-F238E27FC236}">
                <a16:creationId xmlns:a16="http://schemas.microsoft.com/office/drawing/2014/main" id="{9771E9CC-2A2B-4C75-8522-60824F3AC7F8}"/>
              </a:ext>
            </a:extLst>
          </p:cNvPr>
          <p:cNvSpPr>
            <a:spLocks noGrp="1"/>
          </p:cNvSpPr>
          <p:nvPr>
            <p:ph type="body" sz="quarter" idx="10"/>
          </p:nvPr>
        </p:nvSpPr>
        <p:spPr>
          <a:xfrm>
            <a:off x="989012" y="3702050"/>
            <a:ext cx="6660000" cy="1843088"/>
          </a:xfrm>
        </p:spPr>
        <p:txBody>
          <a:bodyPr anchor="b"/>
          <a:lstStyle>
            <a:lvl1pPr>
              <a:spcAft>
                <a:spcPts val="1000"/>
              </a:spcAft>
              <a:defRPr sz="900" b="0">
                <a:solidFill>
                  <a:schemeClr val="bg1"/>
                </a:solidFill>
              </a:defRPr>
            </a:lvl1pPr>
            <a:lvl2pPr>
              <a:spcAft>
                <a:spcPts val="1000"/>
              </a:spcAft>
              <a:defRPr sz="900" b="0">
                <a:solidFill>
                  <a:schemeClr val="bg1"/>
                </a:solidFill>
              </a:defRPr>
            </a:lvl2pPr>
          </a:lstStyle>
          <a:p>
            <a:pPr lvl="0"/>
            <a:r>
              <a:rPr lang="en-US"/>
              <a:t>Click to edit Master text styles</a:t>
            </a:r>
          </a:p>
          <a:p>
            <a:pPr lvl="1"/>
            <a:r>
              <a:rPr lang="en-US"/>
              <a:t>Second level</a:t>
            </a:r>
          </a:p>
        </p:txBody>
      </p:sp>
      <p:sp>
        <p:nvSpPr>
          <p:cNvPr id="43" name="Text Placeholder 2">
            <a:extLst>
              <a:ext uri="{FF2B5EF4-FFF2-40B4-BE49-F238E27FC236}">
                <a16:creationId xmlns:a16="http://schemas.microsoft.com/office/drawing/2014/main" id="{8E01CBC1-FC71-43BD-845D-21EEEFA25661}"/>
              </a:ext>
            </a:extLst>
          </p:cNvPr>
          <p:cNvSpPr>
            <a:spLocks noGrp="1"/>
          </p:cNvSpPr>
          <p:nvPr>
            <p:ph type="body" sz="quarter" idx="14"/>
          </p:nvPr>
        </p:nvSpPr>
        <p:spPr>
          <a:xfrm>
            <a:off x="989012" y="3351965"/>
            <a:ext cx="2411738" cy="119064"/>
          </a:xfrm>
        </p:spPr>
        <p:txBody>
          <a:bodyPr/>
          <a:lstStyle>
            <a:lvl1pPr>
              <a:buFontTx/>
              <a:buNone/>
              <a:defRPr sz="1200" b="1">
                <a:solidFill>
                  <a:schemeClr val="bg1"/>
                </a:solidFill>
              </a:defRPr>
            </a:lvl1pPr>
            <a:lvl2pPr>
              <a:buFontTx/>
              <a:buNone/>
              <a:defRPr sz="9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a:t>Click to edit Master text styles</a:t>
            </a:r>
          </a:p>
        </p:txBody>
      </p:sp>
      <p:grpSp>
        <p:nvGrpSpPr>
          <p:cNvPr id="4" name="Group 3">
            <a:extLst>
              <a:ext uri="{FF2B5EF4-FFF2-40B4-BE49-F238E27FC236}">
                <a16:creationId xmlns:a16="http://schemas.microsoft.com/office/drawing/2014/main" id="{1C4D5492-D401-42A2-B377-EA27220983D3}"/>
              </a:ext>
            </a:extLst>
          </p:cNvPr>
          <p:cNvGrpSpPr/>
          <p:nvPr userDrawn="1"/>
        </p:nvGrpSpPr>
        <p:grpSpPr>
          <a:xfrm>
            <a:off x="998476" y="2881529"/>
            <a:ext cx="2023200" cy="367957"/>
            <a:chOff x="998476" y="2881529"/>
            <a:chExt cx="2023200" cy="367957"/>
          </a:xfrm>
        </p:grpSpPr>
        <p:sp>
          <p:nvSpPr>
            <p:cNvPr id="15" name="Rectangle 14">
              <a:extLst>
                <a:ext uri="{FF2B5EF4-FFF2-40B4-BE49-F238E27FC236}">
                  <a16:creationId xmlns:a16="http://schemas.microsoft.com/office/drawing/2014/main" id="{CF196AFE-0767-4ACF-9869-412F4845EABF}"/>
                </a:ext>
              </a:extLst>
            </p:cNvPr>
            <p:cNvSpPr/>
            <p:nvPr userDrawn="1"/>
          </p:nvSpPr>
          <p:spPr>
            <a:xfrm>
              <a:off x="1441950" y="2918577"/>
              <a:ext cx="304800"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err="1">
                <a:solidFill>
                  <a:schemeClr val="bg1"/>
                </a:solidFill>
              </a:endParaRPr>
            </a:p>
          </p:txBody>
        </p:sp>
        <p:sp>
          <p:nvSpPr>
            <p:cNvPr id="16" name="Rectangle 15">
              <a:extLst>
                <a:ext uri="{FF2B5EF4-FFF2-40B4-BE49-F238E27FC236}">
                  <a16:creationId xmlns:a16="http://schemas.microsoft.com/office/drawing/2014/main" id="{1E42C7C2-E55C-467A-A194-4BA78575F316}"/>
                </a:ext>
              </a:extLst>
            </p:cNvPr>
            <p:cNvSpPr/>
            <p:nvPr userDrawn="1"/>
          </p:nvSpPr>
          <p:spPr>
            <a:xfrm>
              <a:off x="1877844" y="2918577"/>
              <a:ext cx="281156" cy="3229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err="1">
                <a:solidFill>
                  <a:schemeClr val="bg1"/>
                </a:solidFill>
              </a:endParaRPr>
            </a:p>
          </p:txBody>
        </p:sp>
        <p:sp>
          <p:nvSpPr>
            <p:cNvPr id="17" name="Rectangle 16">
              <a:extLst>
                <a:ext uri="{FF2B5EF4-FFF2-40B4-BE49-F238E27FC236}">
                  <a16:creationId xmlns:a16="http://schemas.microsoft.com/office/drawing/2014/main" id="{C45E1FE7-629E-4892-B2EB-2FDAB3326BE5}"/>
                </a:ext>
              </a:extLst>
            </p:cNvPr>
            <p:cNvSpPr/>
            <p:nvPr userDrawn="1"/>
          </p:nvSpPr>
          <p:spPr>
            <a:xfrm>
              <a:off x="2689276" y="2924173"/>
              <a:ext cx="304800"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err="1">
                <a:solidFill>
                  <a:schemeClr val="bg1"/>
                </a:solidFill>
              </a:endParaRPr>
            </a:p>
          </p:txBody>
        </p:sp>
        <p:sp>
          <p:nvSpPr>
            <p:cNvPr id="2" name="Rectangle 1">
              <a:extLst>
                <a:ext uri="{FF2B5EF4-FFF2-40B4-BE49-F238E27FC236}">
                  <a16:creationId xmlns:a16="http://schemas.microsoft.com/office/drawing/2014/main" id="{07E3B322-EB53-4C7E-8968-4B7B3CE2432E}"/>
                </a:ext>
              </a:extLst>
            </p:cNvPr>
            <p:cNvSpPr/>
            <p:nvPr userDrawn="1"/>
          </p:nvSpPr>
          <p:spPr>
            <a:xfrm>
              <a:off x="1025526" y="2924174"/>
              <a:ext cx="304800"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err="1">
                <a:solidFill>
                  <a:schemeClr val="bg1"/>
                </a:solidFill>
              </a:endParaRPr>
            </a:p>
          </p:txBody>
        </p:sp>
        <p:pic>
          <p:nvPicPr>
            <p:cNvPr id="9" name="Picture 8">
              <a:extLst>
                <a:ext uri="{FF2B5EF4-FFF2-40B4-BE49-F238E27FC236}">
                  <a16:creationId xmlns:a16="http://schemas.microsoft.com/office/drawing/2014/main" id="{3F3E6F56-5300-4CC2-8B6F-98341C903AA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22950" y="2881529"/>
              <a:ext cx="360000" cy="360000"/>
            </a:xfrm>
            <a:prstGeom prst="rect">
              <a:avLst/>
            </a:prstGeom>
          </p:spPr>
        </p:pic>
        <p:pic>
          <p:nvPicPr>
            <p:cNvPr id="10" name="Picture 9" descr="Icon&#10;&#10;Description automatically generated">
              <a:extLst>
                <a:ext uri="{FF2B5EF4-FFF2-40B4-BE49-F238E27FC236}">
                  <a16:creationId xmlns:a16="http://schemas.microsoft.com/office/drawing/2014/main" id="{5688464F-C48A-4F62-97E1-E717A76F030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242336" y="2881529"/>
              <a:ext cx="359648" cy="360000"/>
            </a:xfrm>
            <a:prstGeom prst="rect">
              <a:avLst/>
            </a:prstGeom>
          </p:spPr>
        </p:pic>
        <p:pic>
          <p:nvPicPr>
            <p:cNvPr id="12" name="Picture 11" descr="Logo&#10;&#10;Description automatically generated">
              <a:extLst>
                <a:ext uri="{FF2B5EF4-FFF2-40B4-BE49-F238E27FC236}">
                  <a16:creationId xmlns:a16="http://schemas.microsoft.com/office/drawing/2014/main" id="{3DBC0AA5-6153-434E-A0C9-A5D940745C9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414350" y="2889486"/>
              <a:ext cx="360000" cy="360000"/>
            </a:xfrm>
            <a:prstGeom prst="rect">
              <a:avLst/>
            </a:prstGeom>
          </p:spPr>
        </p:pic>
        <p:pic>
          <p:nvPicPr>
            <p:cNvPr id="13" name="Picture 12" descr="Logo&#10;&#10;Description automatically generated">
              <a:extLst>
                <a:ext uri="{FF2B5EF4-FFF2-40B4-BE49-F238E27FC236}">
                  <a16:creationId xmlns:a16="http://schemas.microsoft.com/office/drawing/2014/main" id="{809B7D2B-5280-4ED4-B112-B6C654C52EF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98476" y="2884275"/>
              <a:ext cx="360000" cy="360000"/>
            </a:xfrm>
            <a:prstGeom prst="rect">
              <a:avLst/>
            </a:prstGeom>
          </p:spPr>
        </p:pic>
        <p:pic>
          <p:nvPicPr>
            <p:cNvPr id="14" name="Picture 13" descr="Icon&#10;&#10;Description automatically generated">
              <a:extLst>
                <a:ext uri="{FF2B5EF4-FFF2-40B4-BE49-F238E27FC236}">
                  <a16:creationId xmlns:a16="http://schemas.microsoft.com/office/drawing/2014/main" id="{B338E268-56D8-4524-BB26-DA84FEEF8615}"/>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661676" y="2881529"/>
              <a:ext cx="360000" cy="360000"/>
            </a:xfrm>
            <a:prstGeom prst="rect">
              <a:avLst/>
            </a:prstGeom>
          </p:spPr>
        </p:pic>
      </p:grpSp>
      <p:pic>
        <p:nvPicPr>
          <p:cNvPr id="18" name="Graphic 17">
            <a:extLst>
              <a:ext uri="{FF2B5EF4-FFF2-40B4-BE49-F238E27FC236}">
                <a16:creationId xmlns:a16="http://schemas.microsoft.com/office/drawing/2014/main" id="{935A1578-15A7-4FE7-8BC2-3ADC725AE7D4}"/>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998476" y="371311"/>
            <a:ext cx="914400" cy="368346"/>
          </a:xfrm>
          <a:prstGeom prst="rect">
            <a:avLst/>
          </a:prstGeom>
        </p:spPr>
      </p:pic>
    </p:spTree>
    <p:extLst>
      <p:ext uri="{BB962C8B-B14F-4D97-AF65-F5344CB8AC3E}">
        <p14:creationId xmlns:p14="http://schemas.microsoft.com/office/powerpoint/2010/main" val="109852980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Back Cover light gradient">
    <p:bg>
      <p:bgPr>
        <a:gradFill>
          <a:gsLst>
            <a:gs pos="100000">
              <a:srgbClr val="ACEAFF"/>
            </a:gs>
            <a:gs pos="0">
              <a:schemeClr val="accent4"/>
            </a:gs>
          </a:gsLst>
          <a:lin ang="0" scaled="0"/>
        </a:gradFill>
        <a:effectLst/>
      </p:bgPr>
    </p:bg>
    <p:spTree>
      <p:nvGrpSpPr>
        <p:cNvPr id="1" name=""/>
        <p:cNvGrpSpPr/>
        <p:nvPr/>
      </p:nvGrpSpPr>
      <p:grpSpPr>
        <a:xfrm>
          <a:off x="0" y="0"/>
          <a:ext cx="0" cy="0"/>
          <a:chOff x="0" y="0"/>
          <a:chExt cx="0" cy="0"/>
        </a:xfrm>
      </p:grpSpPr>
      <p:sp>
        <p:nvSpPr>
          <p:cNvPr id="11" name="TextBox 10"/>
          <p:cNvSpPr txBox="1"/>
          <p:nvPr userDrawn="1">
            <p:custDataLst>
              <p:tags r:id="rId1"/>
            </p:custDataLst>
          </p:nvPr>
        </p:nvSpPr>
        <p:spPr>
          <a:xfrm>
            <a:off x="989263" y="5750095"/>
            <a:ext cx="2141612" cy="1384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kern="1200" noProof="0">
                <a:solidFill>
                  <a:schemeClr val="accent2"/>
                </a:solidFill>
                <a:latin typeface="+mn-lt"/>
                <a:ea typeface="+mn-ea"/>
                <a:cs typeface="+mn-cs"/>
              </a:rPr>
              <a:t>Document Classification: KPMG Public</a:t>
            </a:r>
          </a:p>
        </p:txBody>
      </p:sp>
      <p:sp>
        <p:nvSpPr>
          <p:cNvPr id="53" name="Text Placeholder 2">
            <a:extLst>
              <a:ext uri="{FF2B5EF4-FFF2-40B4-BE49-F238E27FC236}">
                <a16:creationId xmlns:a16="http://schemas.microsoft.com/office/drawing/2014/main" id="{A835BAAE-8387-4EE5-AB59-6FBE19144C88}"/>
              </a:ext>
            </a:extLst>
          </p:cNvPr>
          <p:cNvSpPr>
            <a:spLocks noGrp="1"/>
          </p:cNvSpPr>
          <p:nvPr>
            <p:ph type="body" sz="quarter" idx="10"/>
          </p:nvPr>
        </p:nvSpPr>
        <p:spPr>
          <a:xfrm>
            <a:off x="989012" y="3702050"/>
            <a:ext cx="6660000" cy="1843088"/>
          </a:xfrm>
        </p:spPr>
        <p:txBody>
          <a:bodyPr anchor="b"/>
          <a:lstStyle>
            <a:lvl1pPr>
              <a:spcAft>
                <a:spcPts val="1000"/>
              </a:spcAft>
              <a:defRPr sz="900" b="0">
                <a:solidFill>
                  <a:schemeClr val="accent2"/>
                </a:solidFill>
              </a:defRPr>
            </a:lvl1pPr>
            <a:lvl2pPr>
              <a:spcAft>
                <a:spcPts val="1000"/>
              </a:spcAft>
              <a:defRPr sz="900" b="0">
                <a:solidFill>
                  <a:schemeClr val="accent2"/>
                </a:solidFill>
              </a:defRPr>
            </a:lvl2pPr>
          </a:lstStyle>
          <a:p>
            <a:pPr lvl="0"/>
            <a:r>
              <a:rPr lang="en-US"/>
              <a:t>Click to edit Master text styles</a:t>
            </a:r>
          </a:p>
          <a:p>
            <a:pPr lvl="1"/>
            <a:r>
              <a:rPr lang="en-US"/>
              <a:t>Second level</a:t>
            </a:r>
          </a:p>
        </p:txBody>
      </p:sp>
      <p:sp>
        <p:nvSpPr>
          <p:cNvPr id="54" name="Text Placeholder 2">
            <a:extLst>
              <a:ext uri="{FF2B5EF4-FFF2-40B4-BE49-F238E27FC236}">
                <a16:creationId xmlns:a16="http://schemas.microsoft.com/office/drawing/2014/main" id="{93B40796-98D9-465A-9944-CCD9D00EE921}"/>
              </a:ext>
            </a:extLst>
          </p:cNvPr>
          <p:cNvSpPr>
            <a:spLocks noGrp="1"/>
          </p:cNvSpPr>
          <p:nvPr>
            <p:ph type="body" sz="quarter" idx="14"/>
          </p:nvPr>
        </p:nvSpPr>
        <p:spPr>
          <a:xfrm>
            <a:off x="989012" y="3351965"/>
            <a:ext cx="2411738" cy="119064"/>
          </a:xfrm>
        </p:spPr>
        <p:txBody>
          <a:bodyPr/>
          <a:lstStyle>
            <a:lvl1pPr>
              <a:buFontTx/>
              <a:buNone/>
              <a:defRPr sz="1200" b="1">
                <a:solidFill>
                  <a:schemeClr val="accent2"/>
                </a:solidFill>
              </a:defRPr>
            </a:lvl1pPr>
            <a:lvl2pPr>
              <a:buFontTx/>
              <a:buNone/>
              <a:defRPr sz="9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a:t>Click to edit Master text styles</a:t>
            </a:r>
          </a:p>
        </p:txBody>
      </p:sp>
      <p:grpSp>
        <p:nvGrpSpPr>
          <p:cNvPr id="18" name="Group 17">
            <a:extLst>
              <a:ext uri="{FF2B5EF4-FFF2-40B4-BE49-F238E27FC236}">
                <a16:creationId xmlns:a16="http://schemas.microsoft.com/office/drawing/2014/main" id="{3AD33E6D-5377-46E3-B1FF-E91C54D03F04}"/>
              </a:ext>
            </a:extLst>
          </p:cNvPr>
          <p:cNvGrpSpPr/>
          <p:nvPr userDrawn="1"/>
        </p:nvGrpSpPr>
        <p:grpSpPr>
          <a:xfrm>
            <a:off x="998476" y="2881529"/>
            <a:ext cx="2023200" cy="367957"/>
            <a:chOff x="998476" y="2881529"/>
            <a:chExt cx="2023200" cy="367957"/>
          </a:xfrm>
        </p:grpSpPr>
        <p:sp>
          <p:nvSpPr>
            <p:cNvPr id="19" name="Rectangle 18">
              <a:extLst>
                <a:ext uri="{FF2B5EF4-FFF2-40B4-BE49-F238E27FC236}">
                  <a16:creationId xmlns:a16="http://schemas.microsoft.com/office/drawing/2014/main" id="{7F4461B7-55B7-4469-ADF0-D4A2CB8F5710}"/>
                </a:ext>
              </a:extLst>
            </p:cNvPr>
            <p:cNvSpPr/>
            <p:nvPr userDrawn="1"/>
          </p:nvSpPr>
          <p:spPr>
            <a:xfrm>
              <a:off x="1441950" y="2918577"/>
              <a:ext cx="304800"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err="1">
                <a:solidFill>
                  <a:schemeClr val="bg1"/>
                </a:solidFill>
              </a:endParaRPr>
            </a:p>
          </p:txBody>
        </p:sp>
        <p:sp>
          <p:nvSpPr>
            <p:cNvPr id="20" name="Rectangle 19">
              <a:extLst>
                <a:ext uri="{FF2B5EF4-FFF2-40B4-BE49-F238E27FC236}">
                  <a16:creationId xmlns:a16="http://schemas.microsoft.com/office/drawing/2014/main" id="{36F734C6-FA66-47AA-9466-88AC05333E29}"/>
                </a:ext>
              </a:extLst>
            </p:cNvPr>
            <p:cNvSpPr/>
            <p:nvPr userDrawn="1"/>
          </p:nvSpPr>
          <p:spPr>
            <a:xfrm>
              <a:off x="1877844" y="2918577"/>
              <a:ext cx="281156" cy="3229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err="1">
                <a:solidFill>
                  <a:schemeClr val="bg1"/>
                </a:solidFill>
              </a:endParaRPr>
            </a:p>
          </p:txBody>
        </p:sp>
        <p:sp>
          <p:nvSpPr>
            <p:cNvPr id="21" name="Rectangle 20">
              <a:extLst>
                <a:ext uri="{FF2B5EF4-FFF2-40B4-BE49-F238E27FC236}">
                  <a16:creationId xmlns:a16="http://schemas.microsoft.com/office/drawing/2014/main" id="{8B928039-DB0D-4F9F-A695-D6F65A328FCD}"/>
                </a:ext>
              </a:extLst>
            </p:cNvPr>
            <p:cNvSpPr/>
            <p:nvPr userDrawn="1"/>
          </p:nvSpPr>
          <p:spPr>
            <a:xfrm>
              <a:off x="2689276" y="2924173"/>
              <a:ext cx="304800"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err="1">
                <a:solidFill>
                  <a:schemeClr val="bg1"/>
                </a:solidFill>
              </a:endParaRPr>
            </a:p>
          </p:txBody>
        </p:sp>
        <p:sp>
          <p:nvSpPr>
            <p:cNvPr id="22" name="Rectangle 21">
              <a:extLst>
                <a:ext uri="{FF2B5EF4-FFF2-40B4-BE49-F238E27FC236}">
                  <a16:creationId xmlns:a16="http://schemas.microsoft.com/office/drawing/2014/main" id="{DE314CEC-778A-45F5-AF53-25973CFF2C6E}"/>
                </a:ext>
              </a:extLst>
            </p:cNvPr>
            <p:cNvSpPr/>
            <p:nvPr userDrawn="1"/>
          </p:nvSpPr>
          <p:spPr>
            <a:xfrm>
              <a:off x="1025526" y="2924174"/>
              <a:ext cx="304800"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err="1">
                <a:solidFill>
                  <a:schemeClr val="bg1"/>
                </a:solidFill>
              </a:endParaRPr>
            </a:p>
          </p:txBody>
        </p:sp>
        <p:pic>
          <p:nvPicPr>
            <p:cNvPr id="23" name="Picture 22">
              <a:extLst>
                <a:ext uri="{FF2B5EF4-FFF2-40B4-BE49-F238E27FC236}">
                  <a16:creationId xmlns:a16="http://schemas.microsoft.com/office/drawing/2014/main" id="{7A5A09B0-ADE2-48D6-9500-156D9353A9A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22950" y="2881529"/>
              <a:ext cx="360000" cy="360000"/>
            </a:xfrm>
            <a:prstGeom prst="rect">
              <a:avLst/>
            </a:prstGeom>
          </p:spPr>
        </p:pic>
        <p:pic>
          <p:nvPicPr>
            <p:cNvPr id="24" name="Picture 23" descr="Icon&#10;&#10;Description automatically generated">
              <a:extLst>
                <a:ext uri="{FF2B5EF4-FFF2-40B4-BE49-F238E27FC236}">
                  <a16:creationId xmlns:a16="http://schemas.microsoft.com/office/drawing/2014/main" id="{7D51E6DF-03C0-4528-A826-C16F599ABAA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242336" y="2881529"/>
              <a:ext cx="359648" cy="360000"/>
            </a:xfrm>
            <a:prstGeom prst="rect">
              <a:avLst/>
            </a:prstGeom>
          </p:spPr>
        </p:pic>
        <p:pic>
          <p:nvPicPr>
            <p:cNvPr id="25" name="Picture 24" descr="Logo&#10;&#10;Description automatically generated">
              <a:extLst>
                <a:ext uri="{FF2B5EF4-FFF2-40B4-BE49-F238E27FC236}">
                  <a16:creationId xmlns:a16="http://schemas.microsoft.com/office/drawing/2014/main" id="{B7A09755-6B8F-4E6B-95E4-A3F59CF5D00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414350" y="2889486"/>
              <a:ext cx="360000" cy="360000"/>
            </a:xfrm>
            <a:prstGeom prst="rect">
              <a:avLst/>
            </a:prstGeom>
          </p:spPr>
        </p:pic>
        <p:pic>
          <p:nvPicPr>
            <p:cNvPr id="26" name="Picture 25" descr="Logo&#10;&#10;Description automatically generated">
              <a:extLst>
                <a:ext uri="{FF2B5EF4-FFF2-40B4-BE49-F238E27FC236}">
                  <a16:creationId xmlns:a16="http://schemas.microsoft.com/office/drawing/2014/main" id="{FF482287-E023-4BA0-BEEC-A27AF495C2F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98476" y="2884275"/>
              <a:ext cx="360000" cy="360000"/>
            </a:xfrm>
            <a:prstGeom prst="rect">
              <a:avLst/>
            </a:prstGeom>
          </p:spPr>
        </p:pic>
        <p:pic>
          <p:nvPicPr>
            <p:cNvPr id="27" name="Picture 26" descr="Icon&#10;&#10;Description automatically generated">
              <a:extLst>
                <a:ext uri="{FF2B5EF4-FFF2-40B4-BE49-F238E27FC236}">
                  <a16:creationId xmlns:a16="http://schemas.microsoft.com/office/drawing/2014/main" id="{475EF34B-0D63-4B5C-BF0F-AA0D0D345D15}"/>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661676" y="2881529"/>
              <a:ext cx="360000" cy="360000"/>
            </a:xfrm>
            <a:prstGeom prst="rect">
              <a:avLst/>
            </a:prstGeom>
          </p:spPr>
        </p:pic>
      </p:grpSp>
      <p:pic>
        <p:nvPicPr>
          <p:cNvPr id="17" name="Graphic 16">
            <a:extLst>
              <a:ext uri="{FF2B5EF4-FFF2-40B4-BE49-F238E27FC236}">
                <a16:creationId xmlns:a16="http://schemas.microsoft.com/office/drawing/2014/main" id="{A51C6BDD-4F02-45D2-886C-4899A473F7F7}"/>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998476" y="371311"/>
            <a:ext cx="914400" cy="368346"/>
          </a:xfrm>
          <a:prstGeom prst="rect">
            <a:avLst/>
          </a:prstGeom>
        </p:spPr>
      </p:pic>
    </p:spTree>
    <p:extLst>
      <p:ext uri="{BB962C8B-B14F-4D97-AF65-F5344CB8AC3E}">
        <p14:creationId xmlns:p14="http://schemas.microsoft.com/office/powerpoint/2010/main" val="12338691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lor palet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F5724-C137-47F3-B441-6C1B9714F578}"/>
              </a:ext>
            </a:extLst>
          </p:cNvPr>
          <p:cNvSpPr>
            <a:spLocks noGrp="1"/>
          </p:cNvSpPr>
          <p:nvPr>
            <p:ph type="title"/>
          </p:nvPr>
        </p:nvSpPr>
        <p:spPr>
          <a:solidFill>
            <a:schemeClr val="bg1"/>
          </a:solidFill>
        </p:spPr>
        <p:txBody>
          <a:bodyPr/>
          <a:lstStyle/>
          <a:p>
            <a:r>
              <a:rPr lang="en-US"/>
              <a:t>Click to edit Master title style</a:t>
            </a:r>
            <a:endParaRPr lang="en-GB"/>
          </a:p>
        </p:txBody>
      </p:sp>
      <p:sp>
        <p:nvSpPr>
          <p:cNvPr id="4" name="Rectangle 3">
            <a:extLst>
              <a:ext uri="{FF2B5EF4-FFF2-40B4-BE49-F238E27FC236}">
                <a16:creationId xmlns:a16="http://schemas.microsoft.com/office/drawing/2014/main" id="{1ACC0FFF-EDF5-49D0-8C1F-A5D5BA3335B9}"/>
              </a:ext>
            </a:extLst>
          </p:cNvPr>
          <p:cNvSpPr/>
          <p:nvPr userDrawn="1"/>
        </p:nvSpPr>
        <p:spPr>
          <a:xfrm>
            <a:off x="998351" y="2246533"/>
            <a:ext cx="839614" cy="411225"/>
          </a:xfrm>
          <a:prstGeom prst="rect">
            <a:avLst/>
          </a:prstGeom>
          <a:solidFill>
            <a:srgbClr val="1E49E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chemeClr val="bg1"/>
                </a:solidFill>
              </a:rPr>
              <a:t>30</a:t>
            </a:r>
          </a:p>
          <a:p>
            <a:pPr algn="ctr"/>
            <a:r>
              <a:rPr lang="en-GB" sz="800">
                <a:solidFill>
                  <a:schemeClr val="bg1"/>
                </a:solidFill>
              </a:rPr>
              <a:t>73</a:t>
            </a:r>
          </a:p>
          <a:p>
            <a:pPr algn="ctr"/>
            <a:r>
              <a:rPr lang="en-GB" sz="800">
                <a:solidFill>
                  <a:schemeClr val="bg1"/>
                </a:solidFill>
              </a:rPr>
              <a:t>226</a:t>
            </a:r>
          </a:p>
        </p:txBody>
      </p:sp>
      <p:sp>
        <p:nvSpPr>
          <p:cNvPr id="5" name="Rectangle 4">
            <a:extLst>
              <a:ext uri="{FF2B5EF4-FFF2-40B4-BE49-F238E27FC236}">
                <a16:creationId xmlns:a16="http://schemas.microsoft.com/office/drawing/2014/main" id="{081F4118-D01B-40DD-940F-068338DB15A5}"/>
              </a:ext>
            </a:extLst>
          </p:cNvPr>
          <p:cNvSpPr/>
          <p:nvPr userDrawn="1"/>
        </p:nvSpPr>
        <p:spPr>
          <a:xfrm>
            <a:off x="998351" y="1731971"/>
            <a:ext cx="839614" cy="411225"/>
          </a:xfrm>
          <a:prstGeom prst="rect">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chemeClr val="bg1"/>
                </a:solidFill>
              </a:rPr>
              <a:t>0</a:t>
            </a:r>
          </a:p>
          <a:p>
            <a:pPr algn="ctr"/>
            <a:r>
              <a:rPr lang="en-GB" sz="800">
                <a:solidFill>
                  <a:schemeClr val="bg1"/>
                </a:solidFill>
              </a:rPr>
              <a:t>51</a:t>
            </a:r>
          </a:p>
          <a:p>
            <a:pPr algn="ctr"/>
            <a:r>
              <a:rPr lang="en-GB" sz="800">
                <a:solidFill>
                  <a:schemeClr val="bg1"/>
                </a:solidFill>
              </a:rPr>
              <a:t>141</a:t>
            </a:r>
          </a:p>
        </p:txBody>
      </p:sp>
      <p:sp>
        <p:nvSpPr>
          <p:cNvPr id="6" name="Rectangle 5">
            <a:extLst>
              <a:ext uri="{FF2B5EF4-FFF2-40B4-BE49-F238E27FC236}">
                <a16:creationId xmlns:a16="http://schemas.microsoft.com/office/drawing/2014/main" id="{4A97C791-7BB0-4AC9-BDE9-68939F34221B}"/>
              </a:ext>
            </a:extLst>
          </p:cNvPr>
          <p:cNvSpPr/>
          <p:nvPr userDrawn="1"/>
        </p:nvSpPr>
        <p:spPr>
          <a:xfrm>
            <a:off x="998351" y="2761094"/>
            <a:ext cx="839614" cy="411225"/>
          </a:xfrm>
          <a:prstGeom prst="rect">
            <a:avLst/>
          </a:prstGeom>
          <a:solidFill>
            <a:srgbClr val="0C233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chemeClr val="bg1"/>
                </a:solidFill>
              </a:rPr>
              <a:t>12</a:t>
            </a:r>
          </a:p>
          <a:p>
            <a:pPr algn="ctr"/>
            <a:r>
              <a:rPr lang="en-GB" sz="800">
                <a:solidFill>
                  <a:schemeClr val="bg1"/>
                </a:solidFill>
              </a:rPr>
              <a:t>35</a:t>
            </a:r>
          </a:p>
          <a:p>
            <a:pPr algn="ctr"/>
            <a:r>
              <a:rPr lang="en-GB" sz="800">
                <a:solidFill>
                  <a:schemeClr val="bg1"/>
                </a:solidFill>
              </a:rPr>
              <a:t>60</a:t>
            </a:r>
          </a:p>
        </p:txBody>
      </p:sp>
      <p:sp>
        <p:nvSpPr>
          <p:cNvPr id="7" name="Rectangle 6">
            <a:extLst>
              <a:ext uri="{FF2B5EF4-FFF2-40B4-BE49-F238E27FC236}">
                <a16:creationId xmlns:a16="http://schemas.microsoft.com/office/drawing/2014/main" id="{C8693543-F502-48B0-9E65-053408E60BF0}"/>
              </a:ext>
            </a:extLst>
          </p:cNvPr>
          <p:cNvSpPr/>
          <p:nvPr userDrawn="1"/>
        </p:nvSpPr>
        <p:spPr>
          <a:xfrm>
            <a:off x="998351" y="3275656"/>
            <a:ext cx="839614" cy="411225"/>
          </a:xfrm>
          <a:prstGeom prst="rect">
            <a:avLst/>
          </a:prstGeom>
          <a:solidFill>
            <a:srgbClr val="ACEA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ysClr val="windowText" lastClr="000000"/>
                </a:solidFill>
              </a:rPr>
              <a:t>172</a:t>
            </a:r>
          </a:p>
          <a:p>
            <a:pPr algn="ctr"/>
            <a:r>
              <a:rPr lang="en-GB" sz="800">
                <a:solidFill>
                  <a:sysClr val="windowText" lastClr="000000"/>
                </a:solidFill>
              </a:rPr>
              <a:t>234</a:t>
            </a:r>
          </a:p>
          <a:p>
            <a:pPr algn="ctr"/>
            <a:r>
              <a:rPr lang="en-GB" sz="800">
                <a:solidFill>
                  <a:sysClr val="windowText" lastClr="000000"/>
                </a:solidFill>
              </a:rPr>
              <a:t>255</a:t>
            </a:r>
          </a:p>
        </p:txBody>
      </p:sp>
      <p:sp>
        <p:nvSpPr>
          <p:cNvPr id="8" name="Rectangle 7">
            <a:extLst>
              <a:ext uri="{FF2B5EF4-FFF2-40B4-BE49-F238E27FC236}">
                <a16:creationId xmlns:a16="http://schemas.microsoft.com/office/drawing/2014/main" id="{A2309040-9C95-48FE-AA99-4757E8328519}"/>
              </a:ext>
            </a:extLst>
          </p:cNvPr>
          <p:cNvSpPr/>
          <p:nvPr userDrawn="1"/>
        </p:nvSpPr>
        <p:spPr>
          <a:xfrm>
            <a:off x="2992848" y="1732478"/>
            <a:ext cx="839614" cy="411225"/>
          </a:xfrm>
          <a:prstGeom prst="rect">
            <a:avLst/>
          </a:prstGeom>
          <a:solidFill>
            <a:srgbClr val="76D2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ysClr val="windowText" lastClr="000000"/>
                </a:solidFill>
              </a:rPr>
              <a:t>118</a:t>
            </a:r>
          </a:p>
          <a:p>
            <a:pPr algn="ctr"/>
            <a:r>
              <a:rPr lang="en-GB" sz="800">
                <a:solidFill>
                  <a:sysClr val="windowText" lastClr="000000"/>
                </a:solidFill>
              </a:rPr>
              <a:t>210</a:t>
            </a:r>
          </a:p>
          <a:p>
            <a:pPr algn="ctr"/>
            <a:r>
              <a:rPr lang="en-GB" sz="800">
                <a:solidFill>
                  <a:sysClr val="windowText" lastClr="000000"/>
                </a:solidFill>
              </a:rPr>
              <a:t>255</a:t>
            </a:r>
          </a:p>
        </p:txBody>
      </p:sp>
      <p:sp>
        <p:nvSpPr>
          <p:cNvPr id="11" name="TextBox 10">
            <a:extLst>
              <a:ext uri="{FF2B5EF4-FFF2-40B4-BE49-F238E27FC236}">
                <a16:creationId xmlns:a16="http://schemas.microsoft.com/office/drawing/2014/main" id="{A4897B22-3CA8-4621-8A3B-B9D2E3D07988}"/>
              </a:ext>
            </a:extLst>
          </p:cNvPr>
          <p:cNvSpPr txBox="1"/>
          <p:nvPr userDrawn="1"/>
        </p:nvSpPr>
        <p:spPr>
          <a:xfrm>
            <a:off x="983882" y="1330325"/>
            <a:ext cx="1364046" cy="153888"/>
          </a:xfrm>
          <a:prstGeom prst="rect">
            <a:avLst/>
          </a:prstGeom>
          <a:noFill/>
        </p:spPr>
        <p:txBody>
          <a:bodyPr wrap="square" lIns="0" tIns="0" rIns="0" bIns="0" rtlCol="0">
            <a:spAutoFit/>
          </a:bodyPr>
          <a:lstStyle/>
          <a:p>
            <a:pPr algn="l">
              <a:spcAft>
                <a:spcPts val="600"/>
              </a:spcAft>
            </a:pPr>
            <a:r>
              <a:rPr lang="en-US" sz="1000" b="1">
                <a:solidFill>
                  <a:sysClr val="windowText" lastClr="000000"/>
                </a:solidFill>
              </a:rPr>
              <a:t>Primary Colors</a:t>
            </a:r>
          </a:p>
        </p:txBody>
      </p:sp>
      <p:sp>
        <p:nvSpPr>
          <p:cNvPr id="20" name="Rectangle 19">
            <a:extLst>
              <a:ext uri="{FF2B5EF4-FFF2-40B4-BE49-F238E27FC236}">
                <a16:creationId xmlns:a16="http://schemas.microsoft.com/office/drawing/2014/main" id="{6453D312-00EF-44B5-9D91-290BE0E19654}"/>
              </a:ext>
            </a:extLst>
          </p:cNvPr>
          <p:cNvSpPr/>
          <p:nvPr userDrawn="1"/>
        </p:nvSpPr>
        <p:spPr>
          <a:xfrm>
            <a:off x="998351" y="3786711"/>
            <a:ext cx="839614" cy="411225"/>
          </a:xfrm>
          <a:prstGeom prst="rect">
            <a:avLst/>
          </a:prstGeom>
          <a:solidFill>
            <a:srgbClr val="00B8F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chemeClr val="bg1"/>
                </a:solidFill>
              </a:rPr>
              <a:t>0</a:t>
            </a:r>
          </a:p>
          <a:p>
            <a:pPr algn="ctr"/>
            <a:r>
              <a:rPr lang="en-GB" sz="800">
                <a:solidFill>
                  <a:schemeClr val="bg1"/>
                </a:solidFill>
              </a:rPr>
              <a:t>184</a:t>
            </a:r>
          </a:p>
          <a:p>
            <a:pPr algn="ctr"/>
            <a:r>
              <a:rPr lang="en-GB" sz="800">
                <a:solidFill>
                  <a:schemeClr val="bg1"/>
                </a:solidFill>
              </a:rPr>
              <a:t>245</a:t>
            </a:r>
          </a:p>
        </p:txBody>
      </p:sp>
      <p:sp>
        <p:nvSpPr>
          <p:cNvPr id="21" name="Rectangle 20">
            <a:extLst>
              <a:ext uri="{FF2B5EF4-FFF2-40B4-BE49-F238E27FC236}">
                <a16:creationId xmlns:a16="http://schemas.microsoft.com/office/drawing/2014/main" id="{58D98991-520C-4FD6-8B23-8732995E56B1}"/>
              </a:ext>
            </a:extLst>
          </p:cNvPr>
          <p:cNvSpPr/>
          <p:nvPr userDrawn="1"/>
        </p:nvSpPr>
        <p:spPr>
          <a:xfrm>
            <a:off x="998351" y="4301271"/>
            <a:ext cx="839614" cy="411225"/>
          </a:xfrm>
          <a:prstGeom prst="rect">
            <a:avLst/>
          </a:prstGeom>
          <a:solidFill>
            <a:srgbClr val="7213E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chemeClr val="bg1"/>
                </a:solidFill>
              </a:rPr>
              <a:t>114</a:t>
            </a:r>
          </a:p>
          <a:p>
            <a:pPr algn="ctr"/>
            <a:r>
              <a:rPr lang="en-GB" sz="800">
                <a:solidFill>
                  <a:schemeClr val="bg1"/>
                </a:solidFill>
              </a:rPr>
              <a:t>19</a:t>
            </a:r>
          </a:p>
          <a:p>
            <a:pPr algn="ctr"/>
            <a:r>
              <a:rPr lang="en-GB" sz="800">
                <a:solidFill>
                  <a:schemeClr val="bg1"/>
                </a:solidFill>
              </a:rPr>
              <a:t>234</a:t>
            </a:r>
          </a:p>
        </p:txBody>
      </p:sp>
      <p:sp>
        <p:nvSpPr>
          <p:cNvPr id="22" name="Rectangle 21">
            <a:extLst>
              <a:ext uri="{FF2B5EF4-FFF2-40B4-BE49-F238E27FC236}">
                <a16:creationId xmlns:a16="http://schemas.microsoft.com/office/drawing/2014/main" id="{2FA38B4C-5B80-413E-B283-1F1ADBFD09CD}"/>
              </a:ext>
            </a:extLst>
          </p:cNvPr>
          <p:cNvSpPr/>
          <p:nvPr userDrawn="1"/>
        </p:nvSpPr>
        <p:spPr>
          <a:xfrm>
            <a:off x="998351" y="4809439"/>
            <a:ext cx="839614" cy="411225"/>
          </a:xfrm>
          <a:prstGeom prst="rect">
            <a:avLst/>
          </a:prstGeom>
          <a:solidFill>
            <a:srgbClr val="FD349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chemeClr val="bg1"/>
                </a:solidFill>
              </a:rPr>
              <a:t>253</a:t>
            </a:r>
          </a:p>
          <a:p>
            <a:pPr algn="ctr"/>
            <a:r>
              <a:rPr lang="en-GB" sz="800">
                <a:solidFill>
                  <a:schemeClr val="bg1"/>
                </a:solidFill>
              </a:rPr>
              <a:t>52</a:t>
            </a:r>
          </a:p>
          <a:p>
            <a:pPr algn="ctr"/>
            <a:r>
              <a:rPr lang="en-GB" sz="800">
                <a:solidFill>
                  <a:schemeClr val="bg1"/>
                </a:solidFill>
              </a:rPr>
              <a:t>156</a:t>
            </a:r>
          </a:p>
        </p:txBody>
      </p:sp>
      <p:sp>
        <p:nvSpPr>
          <p:cNvPr id="25" name="TextBox 24">
            <a:extLst>
              <a:ext uri="{FF2B5EF4-FFF2-40B4-BE49-F238E27FC236}">
                <a16:creationId xmlns:a16="http://schemas.microsoft.com/office/drawing/2014/main" id="{6A07E492-5EF0-4085-AA14-90D280B1DF69}"/>
              </a:ext>
            </a:extLst>
          </p:cNvPr>
          <p:cNvSpPr txBox="1"/>
          <p:nvPr userDrawn="1"/>
        </p:nvSpPr>
        <p:spPr>
          <a:xfrm>
            <a:off x="1921682" y="2852903"/>
            <a:ext cx="1253995" cy="237066"/>
          </a:xfrm>
          <a:prstGeom prst="rect">
            <a:avLst/>
          </a:prstGeom>
          <a:noFill/>
        </p:spPr>
        <p:txBody>
          <a:bodyPr wrap="square" lIns="54610" tIns="54610" rIns="54610" bIns="54610" rtlCol="0" anchor="ctr">
            <a:noAutofit/>
          </a:bodyPr>
          <a:lstStyle/>
          <a:p>
            <a:pPr algn="l">
              <a:spcAft>
                <a:spcPts val="600"/>
              </a:spcAft>
            </a:pPr>
            <a:r>
              <a:rPr lang="en-GB" sz="1000"/>
              <a:t>Dark Blue</a:t>
            </a:r>
          </a:p>
        </p:txBody>
      </p:sp>
      <p:sp>
        <p:nvSpPr>
          <p:cNvPr id="30" name="TextBox 29">
            <a:extLst>
              <a:ext uri="{FF2B5EF4-FFF2-40B4-BE49-F238E27FC236}">
                <a16:creationId xmlns:a16="http://schemas.microsoft.com/office/drawing/2014/main" id="{B28A2D81-3A9C-47D3-8174-874F601607DC}"/>
              </a:ext>
            </a:extLst>
          </p:cNvPr>
          <p:cNvSpPr txBox="1"/>
          <p:nvPr userDrawn="1"/>
        </p:nvSpPr>
        <p:spPr>
          <a:xfrm>
            <a:off x="1921682" y="1830789"/>
            <a:ext cx="1253995" cy="237066"/>
          </a:xfrm>
          <a:prstGeom prst="rect">
            <a:avLst/>
          </a:prstGeom>
          <a:noFill/>
        </p:spPr>
        <p:txBody>
          <a:bodyPr wrap="square" lIns="54610" tIns="54610" rIns="54610" bIns="54610" rtlCol="0" anchor="ctr">
            <a:noAutofit/>
          </a:bodyPr>
          <a:lstStyle/>
          <a:p>
            <a:pPr algn="l">
              <a:spcAft>
                <a:spcPts val="600"/>
              </a:spcAft>
            </a:pPr>
            <a:r>
              <a:rPr lang="en-GB" sz="1000"/>
              <a:t>KPMG blue</a:t>
            </a:r>
          </a:p>
        </p:txBody>
      </p:sp>
      <p:sp>
        <p:nvSpPr>
          <p:cNvPr id="33" name="TextBox 32">
            <a:extLst>
              <a:ext uri="{FF2B5EF4-FFF2-40B4-BE49-F238E27FC236}">
                <a16:creationId xmlns:a16="http://schemas.microsoft.com/office/drawing/2014/main" id="{2C791116-D184-4C43-9C1C-30181CDF0E84}"/>
              </a:ext>
            </a:extLst>
          </p:cNvPr>
          <p:cNvSpPr txBox="1"/>
          <p:nvPr userDrawn="1"/>
        </p:nvSpPr>
        <p:spPr>
          <a:xfrm>
            <a:off x="1921682" y="3363960"/>
            <a:ext cx="1253995" cy="237066"/>
          </a:xfrm>
          <a:prstGeom prst="rect">
            <a:avLst/>
          </a:prstGeom>
          <a:noFill/>
        </p:spPr>
        <p:txBody>
          <a:bodyPr wrap="square" lIns="54610" tIns="54610" rIns="54610" bIns="54610" rtlCol="0" anchor="ctr">
            <a:noAutofit/>
          </a:bodyPr>
          <a:lstStyle/>
          <a:p>
            <a:pPr algn="l">
              <a:spcAft>
                <a:spcPts val="600"/>
              </a:spcAft>
            </a:pPr>
            <a:r>
              <a:rPr lang="en-GB" sz="1000"/>
              <a:t>Light Blue</a:t>
            </a:r>
          </a:p>
        </p:txBody>
      </p:sp>
      <p:sp>
        <p:nvSpPr>
          <p:cNvPr id="36" name="TextBox 35">
            <a:extLst>
              <a:ext uri="{FF2B5EF4-FFF2-40B4-BE49-F238E27FC236}">
                <a16:creationId xmlns:a16="http://schemas.microsoft.com/office/drawing/2014/main" id="{0A430D78-5EDB-481E-BB6D-67D8689BCE11}"/>
              </a:ext>
            </a:extLst>
          </p:cNvPr>
          <p:cNvSpPr txBox="1"/>
          <p:nvPr userDrawn="1"/>
        </p:nvSpPr>
        <p:spPr>
          <a:xfrm>
            <a:off x="3916179" y="1817279"/>
            <a:ext cx="1253995" cy="237066"/>
          </a:xfrm>
          <a:prstGeom prst="rect">
            <a:avLst/>
          </a:prstGeom>
          <a:noFill/>
        </p:spPr>
        <p:txBody>
          <a:bodyPr wrap="square" lIns="54610" tIns="54610" rIns="54610" bIns="54610" rtlCol="0" anchor="ctr">
            <a:noAutofit/>
          </a:bodyPr>
          <a:lstStyle/>
          <a:p>
            <a:pPr algn="l">
              <a:spcAft>
                <a:spcPts val="600"/>
              </a:spcAft>
            </a:pPr>
            <a:r>
              <a:rPr lang="en-GB" sz="1000"/>
              <a:t>Blue</a:t>
            </a:r>
          </a:p>
        </p:txBody>
      </p:sp>
      <p:sp>
        <p:nvSpPr>
          <p:cNvPr id="39" name="TextBox 38">
            <a:extLst>
              <a:ext uri="{FF2B5EF4-FFF2-40B4-BE49-F238E27FC236}">
                <a16:creationId xmlns:a16="http://schemas.microsoft.com/office/drawing/2014/main" id="{E42EE987-0425-4CD8-B75D-E3E8F8C2096D}"/>
              </a:ext>
            </a:extLst>
          </p:cNvPr>
          <p:cNvSpPr txBox="1"/>
          <p:nvPr userDrawn="1"/>
        </p:nvSpPr>
        <p:spPr>
          <a:xfrm>
            <a:off x="1921682" y="2341846"/>
            <a:ext cx="1253995" cy="237066"/>
          </a:xfrm>
          <a:prstGeom prst="rect">
            <a:avLst/>
          </a:prstGeom>
          <a:noFill/>
        </p:spPr>
        <p:txBody>
          <a:bodyPr wrap="square" lIns="54610" tIns="54610" rIns="54610" bIns="54610" rtlCol="0" anchor="ctr">
            <a:noAutofit/>
          </a:bodyPr>
          <a:lstStyle/>
          <a:p>
            <a:pPr algn="l">
              <a:spcAft>
                <a:spcPts val="600"/>
              </a:spcAft>
            </a:pPr>
            <a:r>
              <a:rPr lang="en-GB" sz="1000"/>
              <a:t>Cobalt Blue</a:t>
            </a:r>
          </a:p>
        </p:txBody>
      </p:sp>
      <p:sp>
        <p:nvSpPr>
          <p:cNvPr id="45" name="TextBox 44">
            <a:extLst>
              <a:ext uri="{FF2B5EF4-FFF2-40B4-BE49-F238E27FC236}">
                <a16:creationId xmlns:a16="http://schemas.microsoft.com/office/drawing/2014/main" id="{1B01B4DF-404A-4544-B313-2720FCBDD0B4}"/>
              </a:ext>
            </a:extLst>
          </p:cNvPr>
          <p:cNvSpPr txBox="1"/>
          <p:nvPr userDrawn="1"/>
        </p:nvSpPr>
        <p:spPr>
          <a:xfrm>
            <a:off x="1921682" y="3874401"/>
            <a:ext cx="1253995" cy="237066"/>
          </a:xfrm>
          <a:prstGeom prst="rect">
            <a:avLst/>
          </a:prstGeom>
          <a:noFill/>
        </p:spPr>
        <p:txBody>
          <a:bodyPr wrap="square" lIns="54610" tIns="54610" rIns="54610" bIns="54610" rtlCol="0" anchor="ctr">
            <a:noAutofit/>
          </a:bodyPr>
          <a:lstStyle/>
          <a:p>
            <a:pPr algn="l">
              <a:spcAft>
                <a:spcPts val="600"/>
              </a:spcAft>
            </a:pPr>
            <a:r>
              <a:rPr lang="en-GB" sz="1000"/>
              <a:t>Pacific Blue</a:t>
            </a:r>
          </a:p>
        </p:txBody>
      </p:sp>
      <p:sp>
        <p:nvSpPr>
          <p:cNvPr id="48" name="TextBox 47">
            <a:extLst>
              <a:ext uri="{FF2B5EF4-FFF2-40B4-BE49-F238E27FC236}">
                <a16:creationId xmlns:a16="http://schemas.microsoft.com/office/drawing/2014/main" id="{96DFA940-4699-43CF-A21A-AE4227704697}"/>
              </a:ext>
            </a:extLst>
          </p:cNvPr>
          <p:cNvSpPr txBox="1"/>
          <p:nvPr userDrawn="1"/>
        </p:nvSpPr>
        <p:spPr>
          <a:xfrm>
            <a:off x="1921682" y="4385458"/>
            <a:ext cx="1253995" cy="237066"/>
          </a:xfrm>
          <a:prstGeom prst="rect">
            <a:avLst/>
          </a:prstGeom>
          <a:noFill/>
        </p:spPr>
        <p:txBody>
          <a:bodyPr wrap="square" lIns="54610" tIns="54610" rIns="54610" bIns="54610" rtlCol="0" anchor="ctr">
            <a:noAutofit/>
          </a:bodyPr>
          <a:lstStyle/>
          <a:p>
            <a:pPr algn="l">
              <a:spcAft>
                <a:spcPts val="600"/>
              </a:spcAft>
            </a:pPr>
            <a:r>
              <a:rPr lang="en-GB" sz="1000"/>
              <a:t>Purple</a:t>
            </a:r>
          </a:p>
        </p:txBody>
      </p:sp>
      <p:sp>
        <p:nvSpPr>
          <p:cNvPr id="51" name="TextBox 50">
            <a:extLst>
              <a:ext uri="{FF2B5EF4-FFF2-40B4-BE49-F238E27FC236}">
                <a16:creationId xmlns:a16="http://schemas.microsoft.com/office/drawing/2014/main" id="{49A40265-6498-4E16-877D-6BC9A8CE7DCA}"/>
              </a:ext>
            </a:extLst>
          </p:cNvPr>
          <p:cNvSpPr txBox="1"/>
          <p:nvPr userDrawn="1"/>
        </p:nvSpPr>
        <p:spPr>
          <a:xfrm>
            <a:off x="1921682" y="4896518"/>
            <a:ext cx="1253995" cy="237066"/>
          </a:xfrm>
          <a:prstGeom prst="rect">
            <a:avLst/>
          </a:prstGeom>
          <a:noFill/>
        </p:spPr>
        <p:txBody>
          <a:bodyPr wrap="square" lIns="54610" tIns="54610" rIns="54610" bIns="54610" rtlCol="0" anchor="ctr">
            <a:noAutofit/>
          </a:bodyPr>
          <a:lstStyle/>
          <a:p>
            <a:pPr algn="l">
              <a:spcAft>
                <a:spcPts val="600"/>
              </a:spcAft>
            </a:pPr>
            <a:r>
              <a:rPr lang="en-GB" sz="1000"/>
              <a:t>Pink</a:t>
            </a:r>
          </a:p>
        </p:txBody>
      </p:sp>
      <p:sp>
        <p:nvSpPr>
          <p:cNvPr id="9" name="Rectangle 8">
            <a:extLst>
              <a:ext uri="{FF2B5EF4-FFF2-40B4-BE49-F238E27FC236}">
                <a16:creationId xmlns:a16="http://schemas.microsoft.com/office/drawing/2014/main" id="{A4B6D9AD-8E94-4A62-B92C-C973F5486E37}"/>
              </a:ext>
            </a:extLst>
          </p:cNvPr>
          <p:cNvSpPr/>
          <p:nvPr userDrawn="1"/>
        </p:nvSpPr>
        <p:spPr>
          <a:xfrm>
            <a:off x="2999643" y="2243028"/>
            <a:ext cx="839614" cy="411225"/>
          </a:xfrm>
          <a:prstGeom prst="rect">
            <a:avLst/>
          </a:prstGeom>
          <a:solidFill>
            <a:srgbClr val="510DB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chemeClr val="bg1"/>
                </a:solidFill>
              </a:rPr>
              <a:t>81</a:t>
            </a:r>
          </a:p>
          <a:p>
            <a:pPr algn="ctr"/>
            <a:r>
              <a:rPr lang="en-GB" sz="800">
                <a:solidFill>
                  <a:schemeClr val="bg1"/>
                </a:solidFill>
              </a:rPr>
              <a:t>13</a:t>
            </a:r>
          </a:p>
          <a:p>
            <a:pPr algn="ctr"/>
            <a:r>
              <a:rPr lang="en-GB" sz="800">
                <a:solidFill>
                  <a:schemeClr val="bg1"/>
                </a:solidFill>
              </a:rPr>
              <a:t>188</a:t>
            </a:r>
          </a:p>
        </p:txBody>
      </p:sp>
      <p:sp>
        <p:nvSpPr>
          <p:cNvPr id="10" name="Rectangle 9">
            <a:extLst>
              <a:ext uri="{FF2B5EF4-FFF2-40B4-BE49-F238E27FC236}">
                <a16:creationId xmlns:a16="http://schemas.microsoft.com/office/drawing/2014/main" id="{5D377AFC-4BDC-44AC-80A6-06A9503B868A}"/>
              </a:ext>
            </a:extLst>
          </p:cNvPr>
          <p:cNvSpPr/>
          <p:nvPr userDrawn="1"/>
        </p:nvSpPr>
        <p:spPr>
          <a:xfrm>
            <a:off x="2999643" y="2757590"/>
            <a:ext cx="839614" cy="411225"/>
          </a:xfrm>
          <a:prstGeom prst="rect">
            <a:avLst/>
          </a:prstGeom>
          <a:solidFill>
            <a:srgbClr val="B497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chemeClr val="bg1"/>
                </a:solidFill>
              </a:rPr>
              <a:t>180</a:t>
            </a:r>
          </a:p>
          <a:p>
            <a:pPr algn="ctr"/>
            <a:r>
              <a:rPr lang="en-GB" sz="800">
                <a:solidFill>
                  <a:schemeClr val="bg1"/>
                </a:solidFill>
              </a:rPr>
              <a:t>151</a:t>
            </a:r>
          </a:p>
          <a:p>
            <a:pPr algn="ctr"/>
            <a:r>
              <a:rPr lang="en-GB" sz="800">
                <a:solidFill>
                  <a:schemeClr val="bg1"/>
                </a:solidFill>
              </a:rPr>
              <a:t>255</a:t>
            </a:r>
          </a:p>
        </p:txBody>
      </p:sp>
      <p:sp>
        <p:nvSpPr>
          <p:cNvPr id="12" name="TextBox 11">
            <a:extLst>
              <a:ext uri="{FF2B5EF4-FFF2-40B4-BE49-F238E27FC236}">
                <a16:creationId xmlns:a16="http://schemas.microsoft.com/office/drawing/2014/main" id="{8B231EB6-12A0-47AA-88B0-D248845383EA}"/>
              </a:ext>
            </a:extLst>
          </p:cNvPr>
          <p:cNvSpPr txBox="1"/>
          <p:nvPr userDrawn="1"/>
        </p:nvSpPr>
        <p:spPr>
          <a:xfrm>
            <a:off x="2992848" y="1330325"/>
            <a:ext cx="1946348" cy="307777"/>
          </a:xfrm>
          <a:prstGeom prst="rect">
            <a:avLst/>
          </a:prstGeom>
          <a:noFill/>
        </p:spPr>
        <p:txBody>
          <a:bodyPr wrap="square" lIns="0" tIns="0" rIns="0" bIns="0" rtlCol="0">
            <a:spAutoFit/>
          </a:bodyPr>
          <a:lstStyle/>
          <a:p>
            <a:pPr algn="l">
              <a:spcAft>
                <a:spcPts val="600"/>
              </a:spcAft>
            </a:pPr>
            <a:r>
              <a:rPr lang="en-US" sz="1000" b="1">
                <a:solidFill>
                  <a:sysClr val="windowText" lastClr="000000"/>
                </a:solidFill>
              </a:rPr>
              <a:t>Accent Colors for Infographics and charts only</a:t>
            </a:r>
          </a:p>
        </p:txBody>
      </p:sp>
      <p:sp>
        <p:nvSpPr>
          <p:cNvPr id="59" name="Rectangle 58">
            <a:extLst>
              <a:ext uri="{FF2B5EF4-FFF2-40B4-BE49-F238E27FC236}">
                <a16:creationId xmlns:a16="http://schemas.microsoft.com/office/drawing/2014/main" id="{8B8F1FC7-CA8A-485A-9440-4EA69DF44F1B}"/>
              </a:ext>
            </a:extLst>
          </p:cNvPr>
          <p:cNvSpPr/>
          <p:nvPr userDrawn="1"/>
        </p:nvSpPr>
        <p:spPr>
          <a:xfrm>
            <a:off x="2999643" y="3272151"/>
            <a:ext cx="839614" cy="411225"/>
          </a:xfrm>
          <a:prstGeom prst="rect">
            <a:avLst/>
          </a:prstGeom>
          <a:solidFill>
            <a:srgbClr val="AB0D8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chemeClr val="bg1"/>
                </a:solidFill>
              </a:rPr>
              <a:t>171</a:t>
            </a:r>
          </a:p>
          <a:p>
            <a:pPr algn="ctr"/>
            <a:r>
              <a:rPr lang="en-GB" sz="800">
                <a:solidFill>
                  <a:schemeClr val="bg1"/>
                </a:solidFill>
              </a:rPr>
              <a:t>13</a:t>
            </a:r>
          </a:p>
          <a:p>
            <a:pPr algn="ctr"/>
            <a:r>
              <a:rPr lang="en-GB" sz="800">
                <a:solidFill>
                  <a:schemeClr val="bg1"/>
                </a:solidFill>
              </a:rPr>
              <a:t>130</a:t>
            </a:r>
          </a:p>
        </p:txBody>
      </p:sp>
      <p:sp>
        <p:nvSpPr>
          <p:cNvPr id="60" name="Rectangle 59">
            <a:extLst>
              <a:ext uri="{FF2B5EF4-FFF2-40B4-BE49-F238E27FC236}">
                <a16:creationId xmlns:a16="http://schemas.microsoft.com/office/drawing/2014/main" id="{FF4DC1F0-F2DB-41DC-B843-C645575C978D}"/>
              </a:ext>
            </a:extLst>
          </p:cNvPr>
          <p:cNvSpPr/>
          <p:nvPr userDrawn="1"/>
        </p:nvSpPr>
        <p:spPr>
          <a:xfrm>
            <a:off x="2999643" y="3786713"/>
            <a:ext cx="839614" cy="411225"/>
          </a:xfrm>
          <a:prstGeom prst="rect">
            <a:avLst/>
          </a:prstGeom>
          <a:solidFill>
            <a:srgbClr val="FFA3D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ysClr val="windowText" lastClr="000000"/>
                </a:solidFill>
              </a:rPr>
              <a:t>255</a:t>
            </a:r>
          </a:p>
          <a:p>
            <a:pPr algn="ctr"/>
            <a:r>
              <a:rPr lang="en-GB" sz="800">
                <a:solidFill>
                  <a:sysClr val="windowText" lastClr="000000"/>
                </a:solidFill>
              </a:rPr>
              <a:t>163</a:t>
            </a:r>
          </a:p>
          <a:p>
            <a:pPr algn="ctr"/>
            <a:r>
              <a:rPr lang="en-GB" sz="800">
                <a:solidFill>
                  <a:sysClr val="windowText" lastClr="000000"/>
                </a:solidFill>
              </a:rPr>
              <a:t>218</a:t>
            </a:r>
          </a:p>
        </p:txBody>
      </p:sp>
      <p:sp>
        <p:nvSpPr>
          <p:cNvPr id="61" name="Rectangle 60">
            <a:extLst>
              <a:ext uri="{FF2B5EF4-FFF2-40B4-BE49-F238E27FC236}">
                <a16:creationId xmlns:a16="http://schemas.microsoft.com/office/drawing/2014/main" id="{1FDCCC15-7DDA-4C27-A66A-86FEF3CE0FDB}"/>
              </a:ext>
            </a:extLst>
          </p:cNvPr>
          <p:cNvSpPr/>
          <p:nvPr userDrawn="1"/>
        </p:nvSpPr>
        <p:spPr>
          <a:xfrm>
            <a:off x="2999643" y="4301273"/>
            <a:ext cx="839614" cy="411225"/>
          </a:xfrm>
          <a:prstGeom prst="rect">
            <a:avLst/>
          </a:prstGeom>
          <a:solidFill>
            <a:srgbClr val="098E7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chemeClr val="bg1"/>
                </a:solidFill>
              </a:rPr>
              <a:t>9</a:t>
            </a:r>
          </a:p>
          <a:p>
            <a:pPr algn="ctr"/>
            <a:r>
              <a:rPr lang="en-GB" sz="800">
                <a:solidFill>
                  <a:schemeClr val="bg1"/>
                </a:solidFill>
              </a:rPr>
              <a:t>142</a:t>
            </a:r>
          </a:p>
          <a:p>
            <a:pPr algn="ctr"/>
            <a:r>
              <a:rPr lang="en-GB" sz="800">
                <a:solidFill>
                  <a:schemeClr val="bg1"/>
                </a:solidFill>
              </a:rPr>
              <a:t>126</a:t>
            </a:r>
          </a:p>
        </p:txBody>
      </p:sp>
      <p:sp>
        <p:nvSpPr>
          <p:cNvPr id="62" name="Rectangle 61">
            <a:extLst>
              <a:ext uri="{FF2B5EF4-FFF2-40B4-BE49-F238E27FC236}">
                <a16:creationId xmlns:a16="http://schemas.microsoft.com/office/drawing/2014/main" id="{E6A7B705-A81A-45EE-B7F8-A08C39775723}"/>
              </a:ext>
            </a:extLst>
          </p:cNvPr>
          <p:cNvSpPr/>
          <p:nvPr userDrawn="1"/>
        </p:nvSpPr>
        <p:spPr>
          <a:xfrm>
            <a:off x="2999643" y="4809441"/>
            <a:ext cx="839614" cy="411225"/>
          </a:xfrm>
          <a:prstGeom prst="rect">
            <a:avLst/>
          </a:prstGeom>
          <a:solidFill>
            <a:srgbClr val="00C0A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chemeClr val="bg1"/>
                </a:solidFill>
              </a:rPr>
              <a:t>0</a:t>
            </a:r>
          </a:p>
          <a:p>
            <a:pPr algn="ctr"/>
            <a:r>
              <a:rPr lang="en-GB" sz="800">
                <a:solidFill>
                  <a:schemeClr val="bg1"/>
                </a:solidFill>
              </a:rPr>
              <a:t>192</a:t>
            </a:r>
          </a:p>
          <a:p>
            <a:pPr algn="ctr"/>
            <a:r>
              <a:rPr lang="en-GB" sz="800">
                <a:solidFill>
                  <a:schemeClr val="bg1"/>
                </a:solidFill>
              </a:rPr>
              <a:t>174</a:t>
            </a:r>
          </a:p>
        </p:txBody>
      </p:sp>
      <p:sp>
        <p:nvSpPr>
          <p:cNvPr id="63" name="Rectangle 62">
            <a:extLst>
              <a:ext uri="{FF2B5EF4-FFF2-40B4-BE49-F238E27FC236}">
                <a16:creationId xmlns:a16="http://schemas.microsoft.com/office/drawing/2014/main" id="{70C56EF7-AC83-449B-8CC3-F1D314081B92}"/>
              </a:ext>
            </a:extLst>
          </p:cNvPr>
          <p:cNvSpPr/>
          <p:nvPr userDrawn="1"/>
        </p:nvSpPr>
        <p:spPr>
          <a:xfrm>
            <a:off x="2999643" y="5324001"/>
            <a:ext cx="839614" cy="411225"/>
          </a:xfrm>
          <a:prstGeom prst="rect">
            <a:avLst/>
          </a:prstGeom>
          <a:solidFill>
            <a:srgbClr val="63EBD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chemeClr val="accent3"/>
                </a:solidFill>
              </a:rPr>
              <a:t>99</a:t>
            </a:r>
          </a:p>
          <a:p>
            <a:pPr algn="ctr"/>
            <a:r>
              <a:rPr lang="en-GB" sz="800">
                <a:solidFill>
                  <a:schemeClr val="accent3"/>
                </a:solidFill>
              </a:rPr>
              <a:t>235</a:t>
            </a:r>
          </a:p>
          <a:p>
            <a:pPr algn="ctr"/>
            <a:r>
              <a:rPr lang="en-GB" sz="800">
                <a:solidFill>
                  <a:schemeClr val="accent3"/>
                </a:solidFill>
              </a:rPr>
              <a:t>218</a:t>
            </a:r>
          </a:p>
        </p:txBody>
      </p:sp>
      <p:grpSp>
        <p:nvGrpSpPr>
          <p:cNvPr id="65" name="Group 64">
            <a:extLst>
              <a:ext uri="{FF2B5EF4-FFF2-40B4-BE49-F238E27FC236}">
                <a16:creationId xmlns:a16="http://schemas.microsoft.com/office/drawing/2014/main" id="{34556660-1591-47B1-B18E-F2FCE5FDCA50}"/>
              </a:ext>
            </a:extLst>
          </p:cNvPr>
          <p:cNvGrpSpPr/>
          <p:nvPr userDrawn="1"/>
        </p:nvGrpSpPr>
        <p:grpSpPr>
          <a:xfrm>
            <a:off x="3971416" y="2341846"/>
            <a:ext cx="1253995" cy="3303408"/>
            <a:chOff x="2169429" y="1756308"/>
            <a:chExt cx="2286000" cy="3303408"/>
          </a:xfrm>
        </p:grpSpPr>
        <p:sp>
          <p:nvSpPr>
            <p:cNvPr id="66" name="TextBox 65">
              <a:extLst>
                <a:ext uri="{FF2B5EF4-FFF2-40B4-BE49-F238E27FC236}">
                  <a16:creationId xmlns:a16="http://schemas.microsoft.com/office/drawing/2014/main" id="{C1242448-F6EA-445E-86F6-56F1F6B8DCA0}"/>
                </a:ext>
              </a:extLst>
            </p:cNvPr>
            <p:cNvSpPr txBox="1"/>
            <p:nvPr userDrawn="1"/>
          </p:nvSpPr>
          <p:spPr>
            <a:xfrm>
              <a:off x="2169429" y="2778422"/>
              <a:ext cx="2286000" cy="237066"/>
            </a:xfrm>
            <a:prstGeom prst="rect">
              <a:avLst/>
            </a:prstGeom>
            <a:noFill/>
          </p:spPr>
          <p:txBody>
            <a:bodyPr wrap="square" lIns="54610" tIns="54610" rIns="54610" bIns="54610" rtlCol="0" anchor="ctr">
              <a:noAutofit/>
            </a:bodyPr>
            <a:lstStyle/>
            <a:p>
              <a:pPr algn="l">
                <a:spcAft>
                  <a:spcPts val="600"/>
                </a:spcAft>
              </a:pPr>
              <a:r>
                <a:rPr lang="en-GB" sz="1000"/>
                <a:t>Dark Pink</a:t>
              </a:r>
            </a:p>
          </p:txBody>
        </p:sp>
        <p:sp>
          <p:nvSpPr>
            <p:cNvPr id="67" name="TextBox 66">
              <a:extLst>
                <a:ext uri="{FF2B5EF4-FFF2-40B4-BE49-F238E27FC236}">
                  <a16:creationId xmlns:a16="http://schemas.microsoft.com/office/drawing/2014/main" id="{F9F2D96E-0391-44D3-9D85-C49CD2682224}"/>
                </a:ext>
              </a:extLst>
            </p:cNvPr>
            <p:cNvSpPr txBox="1"/>
            <p:nvPr userDrawn="1"/>
          </p:nvSpPr>
          <p:spPr>
            <a:xfrm>
              <a:off x="2169429" y="1756308"/>
              <a:ext cx="2286000" cy="237066"/>
            </a:xfrm>
            <a:prstGeom prst="rect">
              <a:avLst/>
            </a:prstGeom>
            <a:noFill/>
          </p:spPr>
          <p:txBody>
            <a:bodyPr wrap="square" lIns="54610" tIns="54610" rIns="54610" bIns="54610" rtlCol="0" anchor="ctr">
              <a:noAutofit/>
            </a:bodyPr>
            <a:lstStyle/>
            <a:p>
              <a:pPr algn="l">
                <a:spcAft>
                  <a:spcPts val="600"/>
                </a:spcAft>
              </a:pPr>
              <a:r>
                <a:rPr lang="en-GB" sz="1000"/>
                <a:t>Dark Purple</a:t>
              </a:r>
            </a:p>
          </p:txBody>
        </p:sp>
        <p:sp>
          <p:nvSpPr>
            <p:cNvPr id="68" name="TextBox 67">
              <a:extLst>
                <a:ext uri="{FF2B5EF4-FFF2-40B4-BE49-F238E27FC236}">
                  <a16:creationId xmlns:a16="http://schemas.microsoft.com/office/drawing/2014/main" id="{712A9094-C141-4137-91C8-07CDF0270449}"/>
                </a:ext>
              </a:extLst>
            </p:cNvPr>
            <p:cNvSpPr txBox="1"/>
            <p:nvPr userDrawn="1"/>
          </p:nvSpPr>
          <p:spPr>
            <a:xfrm>
              <a:off x="2169429" y="3289479"/>
              <a:ext cx="2286000" cy="237066"/>
            </a:xfrm>
            <a:prstGeom prst="rect">
              <a:avLst/>
            </a:prstGeom>
            <a:noFill/>
          </p:spPr>
          <p:txBody>
            <a:bodyPr wrap="square" lIns="54610" tIns="54610" rIns="54610" bIns="54610" rtlCol="0" anchor="ctr">
              <a:noAutofit/>
            </a:bodyPr>
            <a:lstStyle/>
            <a:p>
              <a:pPr algn="l">
                <a:spcAft>
                  <a:spcPts val="600"/>
                </a:spcAft>
              </a:pPr>
              <a:r>
                <a:rPr lang="en-GB" sz="1000"/>
                <a:t>Light Pink</a:t>
              </a:r>
            </a:p>
          </p:txBody>
        </p:sp>
        <p:sp>
          <p:nvSpPr>
            <p:cNvPr id="69" name="TextBox 68">
              <a:extLst>
                <a:ext uri="{FF2B5EF4-FFF2-40B4-BE49-F238E27FC236}">
                  <a16:creationId xmlns:a16="http://schemas.microsoft.com/office/drawing/2014/main" id="{A455B7B5-73DE-46AF-B400-88997B50AD80}"/>
                </a:ext>
              </a:extLst>
            </p:cNvPr>
            <p:cNvSpPr txBox="1"/>
            <p:nvPr userDrawn="1"/>
          </p:nvSpPr>
          <p:spPr>
            <a:xfrm>
              <a:off x="2169429" y="3800536"/>
              <a:ext cx="2286000" cy="237066"/>
            </a:xfrm>
            <a:prstGeom prst="rect">
              <a:avLst/>
            </a:prstGeom>
            <a:noFill/>
          </p:spPr>
          <p:txBody>
            <a:bodyPr wrap="square" lIns="54610" tIns="54610" rIns="54610" bIns="54610" rtlCol="0" anchor="ctr">
              <a:noAutofit/>
            </a:bodyPr>
            <a:lstStyle/>
            <a:p>
              <a:pPr algn="l">
                <a:spcAft>
                  <a:spcPts val="600"/>
                </a:spcAft>
              </a:pPr>
              <a:r>
                <a:rPr lang="en-GB" sz="1000"/>
                <a:t>Dark Green</a:t>
              </a:r>
            </a:p>
          </p:txBody>
        </p:sp>
        <p:sp>
          <p:nvSpPr>
            <p:cNvPr id="70" name="TextBox 69">
              <a:extLst>
                <a:ext uri="{FF2B5EF4-FFF2-40B4-BE49-F238E27FC236}">
                  <a16:creationId xmlns:a16="http://schemas.microsoft.com/office/drawing/2014/main" id="{2B4C4881-6213-41A5-AC03-CCE78498A9AE}"/>
                </a:ext>
              </a:extLst>
            </p:cNvPr>
            <p:cNvSpPr txBox="1"/>
            <p:nvPr userDrawn="1"/>
          </p:nvSpPr>
          <p:spPr>
            <a:xfrm>
              <a:off x="2169429" y="2267365"/>
              <a:ext cx="2286000" cy="237066"/>
            </a:xfrm>
            <a:prstGeom prst="rect">
              <a:avLst/>
            </a:prstGeom>
            <a:noFill/>
          </p:spPr>
          <p:txBody>
            <a:bodyPr wrap="square" lIns="54610" tIns="54610" rIns="54610" bIns="54610" rtlCol="0" anchor="ctr">
              <a:noAutofit/>
            </a:bodyPr>
            <a:lstStyle/>
            <a:p>
              <a:pPr algn="l">
                <a:spcAft>
                  <a:spcPts val="600"/>
                </a:spcAft>
              </a:pPr>
              <a:r>
                <a:rPr lang="en-GB" sz="1000"/>
                <a:t>Light Purple</a:t>
              </a:r>
            </a:p>
          </p:txBody>
        </p:sp>
        <p:sp>
          <p:nvSpPr>
            <p:cNvPr id="71" name="TextBox 70">
              <a:extLst>
                <a:ext uri="{FF2B5EF4-FFF2-40B4-BE49-F238E27FC236}">
                  <a16:creationId xmlns:a16="http://schemas.microsoft.com/office/drawing/2014/main" id="{940387EA-5FDE-4F6F-BAF2-604549CCD0F0}"/>
                </a:ext>
              </a:extLst>
            </p:cNvPr>
            <p:cNvSpPr txBox="1"/>
            <p:nvPr userDrawn="1"/>
          </p:nvSpPr>
          <p:spPr>
            <a:xfrm>
              <a:off x="2169429" y="4311593"/>
              <a:ext cx="2286000" cy="237066"/>
            </a:xfrm>
            <a:prstGeom prst="rect">
              <a:avLst/>
            </a:prstGeom>
            <a:noFill/>
          </p:spPr>
          <p:txBody>
            <a:bodyPr wrap="square" lIns="54610" tIns="54610" rIns="54610" bIns="54610" rtlCol="0" anchor="ctr">
              <a:noAutofit/>
            </a:bodyPr>
            <a:lstStyle/>
            <a:p>
              <a:pPr algn="l">
                <a:spcAft>
                  <a:spcPts val="600"/>
                </a:spcAft>
              </a:pPr>
              <a:r>
                <a:rPr lang="en-GB" sz="1000"/>
                <a:t>Green</a:t>
              </a:r>
            </a:p>
          </p:txBody>
        </p:sp>
        <p:sp>
          <p:nvSpPr>
            <p:cNvPr id="72" name="TextBox 71">
              <a:extLst>
                <a:ext uri="{FF2B5EF4-FFF2-40B4-BE49-F238E27FC236}">
                  <a16:creationId xmlns:a16="http://schemas.microsoft.com/office/drawing/2014/main" id="{A92671DE-F6BD-48CB-B11C-208DD1F1CCB3}"/>
                </a:ext>
              </a:extLst>
            </p:cNvPr>
            <p:cNvSpPr txBox="1"/>
            <p:nvPr userDrawn="1"/>
          </p:nvSpPr>
          <p:spPr>
            <a:xfrm>
              <a:off x="2169429" y="4822650"/>
              <a:ext cx="2286000" cy="237066"/>
            </a:xfrm>
            <a:prstGeom prst="rect">
              <a:avLst/>
            </a:prstGeom>
            <a:noFill/>
          </p:spPr>
          <p:txBody>
            <a:bodyPr wrap="square" lIns="54610" tIns="54610" rIns="54610" bIns="54610" rtlCol="0" anchor="ctr">
              <a:noAutofit/>
            </a:bodyPr>
            <a:lstStyle/>
            <a:p>
              <a:pPr algn="l">
                <a:spcAft>
                  <a:spcPts val="600"/>
                </a:spcAft>
              </a:pPr>
              <a:r>
                <a:rPr lang="en-GB" sz="1000"/>
                <a:t>Light Green</a:t>
              </a:r>
            </a:p>
          </p:txBody>
        </p:sp>
      </p:grpSp>
      <p:sp>
        <p:nvSpPr>
          <p:cNvPr id="74" name="Rectangle 73">
            <a:extLst>
              <a:ext uri="{FF2B5EF4-FFF2-40B4-BE49-F238E27FC236}">
                <a16:creationId xmlns:a16="http://schemas.microsoft.com/office/drawing/2014/main" id="{35C7B945-9627-4D94-B008-C987FEA96972}"/>
              </a:ext>
            </a:extLst>
          </p:cNvPr>
          <p:cNvSpPr/>
          <p:nvPr userDrawn="1"/>
        </p:nvSpPr>
        <p:spPr>
          <a:xfrm>
            <a:off x="5232206" y="1731971"/>
            <a:ext cx="839614" cy="411225"/>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chemeClr val="bg1"/>
                </a:solidFill>
              </a:rPr>
              <a:t>51</a:t>
            </a:r>
          </a:p>
          <a:p>
            <a:pPr algn="ctr"/>
            <a:r>
              <a:rPr lang="en-GB" sz="800">
                <a:solidFill>
                  <a:schemeClr val="bg1"/>
                </a:solidFill>
              </a:rPr>
              <a:t>51</a:t>
            </a:r>
          </a:p>
          <a:p>
            <a:pPr algn="ctr"/>
            <a:r>
              <a:rPr lang="en-GB" sz="800">
                <a:solidFill>
                  <a:schemeClr val="bg1"/>
                </a:solidFill>
              </a:rPr>
              <a:t>51</a:t>
            </a:r>
          </a:p>
        </p:txBody>
      </p:sp>
      <p:sp>
        <p:nvSpPr>
          <p:cNvPr id="75" name="Rectangle 74">
            <a:extLst>
              <a:ext uri="{FF2B5EF4-FFF2-40B4-BE49-F238E27FC236}">
                <a16:creationId xmlns:a16="http://schemas.microsoft.com/office/drawing/2014/main" id="{AEB1F170-4966-4AAF-ABAA-3D2A0369F7FA}"/>
              </a:ext>
            </a:extLst>
          </p:cNvPr>
          <p:cNvSpPr/>
          <p:nvPr userDrawn="1"/>
        </p:nvSpPr>
        <p:spPr>
          <a:xfrm>
            <a:off x="5232206" y="2246533"/>
            <a:ext cx="839614" cy="411225"/>
          </a:xfrm>
          <a:prstGeom prst="rect">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chemeClr val="bg1"/>
                </a:solidFill>
              </a:rPr>
              <a:t>102</a:t>
            </a:r>
          </a:p>
          <a:p>
            <a:pPr algn="ctr"/>
            <a:r>
              <a:rPr lang="en-GB" sz="800">
                <a:solidFill>
                  <a:schemeClr val="bg1"/>
                </a:solidFill>
              </a:rPr>
              <a:t>102</a:t>
            </a:r>
          </a:p>
          <a:p>
            <a:pPr algn="ctr"/>
            <a:r>
              <a:rPr lang="en-GB" sz="800">
                <a:solidFill>
                  <a:schemeClr val="bg1"/>
                </a:solidFill>
              </a:rPr>
              <a:t>102</a:t>
            </a:r>
          </a:p>
          <a:p>
            <a:pPr algn="ctr"/>
            <a:r>
              <a:rPr lang="en-GB" sz="800">
                <a:solidFill>
                  <a:schemeClr val="bg1"/>
                </a:solidFill>
              </a:rPr>
              <a:t>102</a:t>
            </a:r>
          </a:p>
          <a:p>
            <a:pPr algn="ctr"/>
            <a:endParaRPr lang="en-GB" sz="800">
              <a:solidFill>
                <a:schemeClr val="bg1"/>
              </a:solidFill>
            </a:endParaRPr>
          </a:p>
        </p:txBody>
      </p:sp>
      <p:sp>
        <p:nvSpPr>
          <p:cNvPr id="76" name="TextBox 75">
            <a:extLst>
              <a:ext uri="{FF2B5EF4-FFF2-40B4-BE49-F238E27FC236}">
                <a16:creationId xmlns:a16="http://schemas.microsoft.com/office/drawing/2014/main" id="{7033C2B2-E4D1-4420-8509-EC1E2C80321F}"/>
              </a:ext>
            </a:extLst>
          </p:cNvPr>
          <p:cNvSpPr txBox="1"/>
          <p:nvPr userDrawn="1"/>
        </p:nvSpPr>
        <p:spPr>
          <a:xfrm>
            <a:off x="5225411" y="1330325"/>
            <a:ext cx="1545229" cy="307777"/>
          </a:xfrm>
          <a:prstGeom prst="rect">
            <a:avLst/>
          </a:prstGeom>
          <a:noFill/>
        </p:spPr>
        <p:txBody>
          <a:bodyPr wrap="square" lIns="0" tIns="0" rIns="0" bIns="0" rtlCol="0">
            <a:spAutoFit/>
          </a:bodyPr>
          <a:lstStyle/>
          <a:p>
            <a:pPr algn="l">
              <a:spcAft>
                <a:spcPts val="600"/>
              </a:spcAft>
            </a:pPr>
            <a:r>
              <a:rPr lang="en-US" sz="1000" b="1">
                <a:solidFill>
                  <a:sysClr val="windowText" lastClr="000000"/>
                </a:solidFill>
              </a:rPr>
              <a:t>Neutrals for Infographics and charts only </a:t>
            </a:r>
          </a:p>
        </p:txBody>
      </p:sp>
      <p:sp>
        <p:nvSpPr>
          <p:cNvPr id="77" name="Rectangle 76">
            <a:extLst>
              <a:ext uri="{FF2B5EF4-FFF2-40B4-BE49-F238E27FC236}">
                <a16:creationId xmlns:a16="http://schemas.microsoft.com/office/drawing/2014/main" id="{9BFC6FF0-9D30-4829-A667-26B9E6467077}"/>
              </a:ext>
            </a:extLst>
          </p:cNvPr>
          <p:cNvSpPr/>
          <p:nvPr userDrawn="1"/>
        </p:nvSpPr>
        <p:spPr>
          <a:xfrm>
            <a:off x="5232206" y="2761094"/>
            <a:ext cx="839614" cy="411225"/>
          </a:xfrm>
          <a:prstGeom prst="rect">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chemeClr val="bg1"/>
                </a:solidFill>
              </a:rPr>
              <a:t>152</a:t>
            </a:r>
          </a:p>
          <a:p>
            <a:pPr algn="ctr"/>
            <a:r>
              <a:rPr lang="en-GB" sz="800">
                <a:solidFill>
                  <a:schemeClr val="bg1"/>
                </a:solidFill>
              </a:rPr>
              <a:t>152</a:t>
            </a:r>
          </a:p>
          <a:p>
            <a:pPr algn="ctr"/>
            <a:r>
              <a:rPr lang="en-GB" sz="800">
                <a:solidFill>
                  <a:schemeClr val="bg1"/>
                </a:solidFill>
              </a:rPr>
              <a:t>152</a:t>
            </a:r>
          </a:p>
        </p:txBody>
      </p:sp>
      <p:sp>
        <p:nvSpPr>
          <p:cNvPr id="78" name="Rectangle 77">
            <a:extLst>
              <a:ext uri="{FF2B5EF4-FFF2-40B4-BE49-F238E27FC236}">
                <a16:creationId xmlns:a16="http://schemas.microsoft.com/office/drawing/2014/main" id="{AF40F7A4-A491-46D0-AC78-F38FB368D987}"/>
              </a:ext>
            </a:extLst>
          </p:cNvPr>
          <p:cNvSpPr/>
          <p:nvPr userDrawn="1"/>
        </p:nvSpPr>
        <p:spPr>
          <a:xfrm>
            <a:off x="5232206" y="3275656"/>
            <a:ext cx="839614" cy="411225"/>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ysClr val="windowText" lastClr="000000"/>
                </a:solidFill>
              </a:rPr>
              <a:t>178</a:t>
            </a:r>
          </a:p>
          <a:p>
            <a:pPr algn="ctr"/>
            <a:r>
              <a:rPr lang="en-GB" sz="800">
                <a:solidFill>
                  <a:sysClr val="windowText" lastClr="000000"/>
                </a:solidFill>
              </a:rPr>
              <a:t>178</a:t>
            </a:r>
          </a:p>
          <a:p>
            <a:pPr algn="ctr"/>
            <a:r>
              <a:rPr lang="en-GB" sz="800">
                <a:solidFill>
                  <a:sysClr val="windowText" lastClr="000000"/>
                </a:solidFill>
              </a:rPr>
              <a:t>178</a:t>
            </a:r>
          </a:p>
        </p:txBody>
      </p:sp>
      <p:sp>
        <p:nvSpPr>
          <p:cNvPr id="79" name="Rectangle 78">
            <a:extLst>
              <a:ext uri="{FF2B5EF4-FFF2-40B4-BE49-F238E27FC236}">
                <a16:creationId xmlns:a16="http://schemas.microsoft.com/office/drawing/2014/main" id="{E22CE48C-CD62-438B-AF1B-E80398CE41CF}"/>
              </a:ext>
            </a:extLst>
          </p:cNvPr>
          <p:cNvSpPr/>
          <p:nvPr userDrawn="1"/>
        </p:nvSpPr>
        <p:spPr>
          <a:xfrm>
            <a:off x="5232206" y="3790216"/>
            <a:ext cx="839614" cy="411225"/>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chemeClr val="tx1"/>
                </a:solidFill>
              </a:rPr>
              <a:t>229</a:t>
            </a:r>
          </a:p>
          <a:p>
            <a:pPr algn="ctr"/>
            <a:r>
              <a:rPr lang="en-GB" sz="800">
                <a:solidFill>
                  <a:schemeClr val="tx1"/>
                </a:solidFill>
              </a:rPr>
              <a:t>229</a:t>
            </a:r>
          </a:p>
          <a:p>
            <a:pPr algn="ctr"/>
            <a:r>
              <a:rPr lang="en-GB" sz="800">
                <a:solidFill>
                  <a:schemeClr val="tx1"/>
                </a:solidFill>
              </a:rPr>
              <a:t>229</a:t>
            </a:r>
          </a:p>
        </p:txBody>
      </p:sp>
      <p:sp>
        <p:nvSpPr>
          <p:cNvPr id="83" name="TextBox 82">
            <a:extLst>
              <a:ext uri="{FF2B5EF4-FFF2-40B4-BE49-F238E27FC236}">
                <a16:creationId xmlns:a16="http://schemas.microsoft.com/office/drawing/2014/main" id="{BFA814C9-BD96-4348-B664-2AD4A5DAAB12}"/>
              </a:ext>
            </a:extLst>
          </p:cNvPr>
          <p:cNvSpPr txBox="1"/>
          <p:nvPr userDrawn="1"/>
        </p:nvSpPr>
        <p:spPr>
          <a:xfrm>
            <a:off x="6203979" y="2852903"/>
            <a:ext cx="1253995" cy="237066"/>
          </a:xfrm>
          <a:prstGeom prst="rect">
            <a:avLst/>
          </a:prstGeom>
          <a:noFill/>
        </p:spPr>
        <p:txBody>
          <a:bodyPr wrap="square" lIns="54610" tIns="54610" rIns="54610" bIns="54610" rtlCol="0" anchor="ctr">
            <a:noAutofit/>
          </a:bodyPr>
          <a:lstStyle/>
          <a:p>
            <a:pPr algn="l">
              <a:spcAft>
                <a:spcPts val="600"/>
              </a:spcAft>
            </a:pPr>
            <a:r>
              <a:rPr lang="en-GB" sz="1000"/>
              <a:t>Grey 3</a:t>
            </a:r>
          </a:p>
        </p:txBody>
      </p:sp>
      <p:sp>
        <p:nvSpPr>
          <p:cNvPr id="84" name="TextBox 83">
            <a:extLst>
              <a:ext uri="{FF2B5EF4-FFF2-40B4-BE49-F238E27FC236}">
                <a16:creationId xmlns:a16="http://schemas.microsoft.com/office/drawing/2014/main" id="{B38E8C09-0782-4E70-887B-080A8FC240A9}"/>
              </a:ext>
            </a:extLst>
          </p:cNvPr>
          <p:cNvSpPr txBox="1"/>
          <p:nvPr userDrawn="1"/>
        </p:nvSpPr>
        <p:spPr>
          <a:xfrm>
            <a:off x="6203979" y="1830789"/>
            <a:ext cx="1253995" cy="237066"/>
          </a:xfrm>
          <a:prstGeom prst="rect">
            <a:avLst/>
          </a:prstGeom>
          <a:noFill/>
        </p:spPr>
        <p:txBody>
          <a:bodyPr wrap="square" lIns="54610" tIns="54610" rIns="54610" bIns="54610" rtlCol="0" anchor="ctr">
            <a:noAutofit/>
          </a:bodyPr>
          <a:lstStyle/>
          <a:p>
            <a:pPr algn="l">
              <a:spcAft>
                <a:spcPts val="600"/>
              </a:spcAft>
            </a:pPr>
            <a:r>
              <a:rPr lang="en-GB" sz="1000"/>
              <a:t>Grey 1</a:t>
            </a:r>
          </a:p>
        </p:txBody>
      </p:sp>
      <p:sp>
        <p:nvSpPr>
          <p:cNvPr id="85" name="TextBox 84">
            <a:extLst>
              <a:ext uri="{FF2B5EF4-FFF2-40B4-BE49-F238E27FC236}">
                <a16:creationId xmlns:a16="http://schemas.microsoft.com/office/drawing/2014/main" id="{7C3E17E9-EAB5-401D-99B5-E01BBCBAAE59}"/>
              </a:ext>
            </a:extLst>
          </p:cNvPr>
          <p:cNvSpPr txBox="1"/>
          <p:nvPr userDrawn="1"/>
        </p:nvSpPr>
        <p:spPr>
          <a:xfrm>
            <a:off x="6203979" y="3363960"/>
            <a:ext cx="1253995" cy="237066"/>
          </a:xfrm>
          <a:prstGeom prst="rect">
            <a:avLst/>
          </a:prstGeom>
          <a:noFill/>
        </p:spPr>
        <p:txBody>
          <a:bodyPr wrap="square" lIns="54610" tIns="54610" rIns="54610" bIns="54610" rtlCol="0" anchor="ctr">
            <a:noAutofit/>
          </a:bodyPr>
          <a:lstStyle/>
          <a:p>
            <a:pPr algn="l">
              <a:spcAft>
                <a:spcPts val="600"/>
              </a:spcAft>
            </a:pPr>
            <a:r>
              <a:rPr lang="en-GB" sz="1000"/>
              <a:t>Grey 4</a:t>
            </a:r>
          </a:p>
        </p:txBody>
      </p:sp>
      <p:sp>
        <p:nvSpPr>
          <p:cNvPr id="86" name="TextBox 85">
            <a:extLst>
              <a:ext uri="{FF2B5EF4-FFF2-40B4-BE49-F238E27FC236}">
                <a16:creationId xmlns:a16="http://schemas.microsoft.com/office/drawing/2014/main" id="{DA95C41B-9591-4042-8AC0-03DBDA91FD18}"/>
              </a:ext>
            </a:extLst>
          </p:cNvPr>
          <p:cNvSpPr txBox="1"/>
          <p:nvPr userDrawn="1"/>
        </p:nvSpPr>
        <p:spPr>
          <a:xfrm>
            <a:off x="6203979" y="3875017"/>
            <a:ext cx="1253995" cy="237066"/>
          </a:xfrm>
          <a:prstGeom prst="rect">
            <a:avLst/>
          </a:prstGeom>
          <a:noFill/>
        </p:spPr>
        <p:txBody>
          <a:bodyPr wrap="square" lIns="54610" tIns="54610" rIns="54610" bIns="54610" rtlCol="0" anchor="ctr">
            <a:noAutofit/>
          </a:bodyPr>
          <a:lstStyle/>
          <a:p>
            <a:pPr algn="l">
              <a:spcAft>
                <a:spcPts val="600"/>
              </a:spcAft>
            </a:pPr>
            <a:r>
              <a:rPr lang="en-GB" sz="1000"/>
              <a:t>Grey 5</a:t>
            </a:r>
          </a:p>
        </p:txBody>
      </p:sp>
      <p:sp>
        <p:nvSpPr>
          <p:cNvPr id="87" name="TextBox 86">
            <a:extLst>
              <a:ext uri="{FF2B5EF4-FFF2-40B4-BE49-F238E27FC236}">
                <a16:creationId xmlns:a16="http://schemas.microsoft.com/office/drawing/2014/main" id="{C924189F-5F86-46B9-810F-1AF60243011B}"/>
              </a:ext>
            </a:extLst>
          </p:cNvPr>
          <p:cNvSpPr txBox="1"/>
          <p:nvPr userDrawn="1"/>
        </p:nvSpPr>
        <p:spPr>
          <a:xfrm>
            <a:off x="6203979" y="2341846"/>
            <a:ext cx="1253995" cy="237066"/>
          </a:xfrm>
          <a:prstGeom prst="rect">
            <a:avLst/>
          </a:prstGeom>
          <a:noFill/>
        </p:spPr>
        <p:txBody>
          <a:bodyPr wrap="square" lIns="54610" tIns="54610" rIns="54610" bIns="54610" rtlCol="0" anchor="ctr">
            <a:noAutofit/>
          </a:bodyPr>
          <a:lstStyle/>
          <a:p>
            <a:pPr algn="l">
              <a:spcAft>
                <a:spcPts val="600"/>
              </a:spcAft>
            </a:pPr>
            <a:r>
              <a:rPr lang="en-GB" sz="1000"/>
              <a:t>Grey 2</a:t>
            </a:r>
          </a:p>
        </p:txBody>
      </p:sp>
      <p:sp>
        <p:nvSpPr>
          <p:cNvPr id="52" name="Rectangle 51">
            <a:extLst>
              <a:ext uri="{FF2B5EF4-FFF2-40B4-BE49-F238E27FC236}">
                <a16:creationId xmlns:a16="http://schemas.microsoft.com/office/drawing/2014/main" id="{4ACB48A6-B340-401D-8994-A0E53291AC9B}"/>
              </a:ext>
            </a:extLst>
          </p:cNvPr>
          <p:cNvSpPr/>
          <p:nvPr userDrawn="1"/>
        </p:nvSpPr>
        <p:spPr>
          <a:xfrm>
            <a:off x="7170486" y="2656172"/>
            <a:ext cx="839614" cy="411225"/>
          </a:xfrm>
          <a:prstGeom prst="rect">
            <a:avLst/>
          </a:prstGeom>
          <a:gradFill>
            <a:gsLst>
              <a:gs pos="100000">
                <a:schemeClr val="accent1"/>
              </a:gs>
              <a:gs pos="0">
                <a:schemeClr val="accent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endParaRPr lang="en-GB" sz="800">
              <a:solidFill>
                <a:schemeClr val="bg1"/>
              </a:solidFill>
            </a:endParaRPr>
          </a:p>
        </p:txBody>
      </p:sp>
      <p:sp>
        <p:nvSpPr>
          <p:cNvPr id="53" name="Rectangle 52">
            <a:extLst>
              <a:ext uri="{FF2B5EF4-FFF2-40B4-BE49-F238E27FC236}">
                <a16:creationId xmlns:a16="http://schemas.microsoft.com/office/drawing/2014/main" id="{26F71474-A782-4BB1-8B9F-8DCCEAF88E0C}"/>
              </a:ext>
            </a:extLst>
          </p:cNvPr>
          <p:cNvSpPr/>
          <p:nvPr userDrawn="1"/>
        </p:nvSpPr>
        <p:spPr>
          <a:xfrm>
            <a:off x="9170077" y="2656172"/>
            <a:ext cx="839614" cy="411225"/>
          </a:xfrm>
          <a:prstGeom prst="rect">
            <a:avLst/>
          </a:prstGeom>
          <a:gradFill>
            <a:gsLst>
              <a:gs pos="100000">
                <a:srgbClr val="ACEAFF"/>
              </a:gs>
              <a:gs pos="0">
                <a:schemeClr val="accent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endParaRPr lang="en-GB" sz="800">
              <a:solidFill>
                <a:schemeClr val="bg1"/>
              </a:solidFill>
            </a:endParaRPr>
          </a:p>
        </p:txBody>
      </p:sp>
      <p:sp>
        <p:nvSpPr>
          <p:cNvPr id="54" name="TextBox 53">
            <a:extLst>
              <a:ext uri="{FF2B5EF4-FFF2-40B4-BE49-F238E27FC236}">
                <a16:creationId xmlns:a16="http://schemas.microsoft.com/office/drawing/2014/main" id="{2102BFCC-8EF9-4273-ADB0-A655CD827F66}"/>
              </a:ext>
            </a:extLst>
          </p:cNvPr>
          <p:cNvSpPr txBox="1"/>
          <p:nvPr userDrawn="1"/>
        </p:nvSpPr>
        <p:spPr>
          <a:xfrm>
            <a:off x="8028290" y="2743862"/>
            <a:ext cx="1568421" cy="237066"/>
          </a:xfrm>
          <a:prstGeom prst="rect">
            <a:avLst/>
          </a:prstGeom>
          <a:noFill/>
        </p:spPr>
        <p:txBody>
          <a:bodyPr wrap="square" lIns="54610" tIns="54610" rIns="54610" bIns="54610" rtlCol="0" anchor="ctr">
            <a:noAutofit/>
          </a:bodyPr>
          <a:lstStyle/>
          <a:p>
            <a:pPr algn="l">
              <a:spcAft>
                <a:spcPts val="600"/>
              </a:spcAft>
            </a:pPr>
            <a:r>
              <a:rPr lang="en-GB" sz="1000"/>
              <a:t>Purple/</a:t>
            </a:r>
            <a:br>
              <a:rPr lang="en-GB" sz="1000"/>
            </a:br>
            <a:r>
              <a:rPr lang="en-GB" sz="1000"/>
              <a:t>Cobalt gradient</a:t>
            </a:r>
          </a:p>
        </p:txBody>
      </p:sp>
      <p:sp>
        <p:nvSpPr>
          <p:cNvPr id="55" name="TextBox 54">
            <a:extLst>
              <a:ext uri="{FF2B5EF4-FFF2-40B4-BE49-F238E27FC236}">
                <a16:creationId xmlns:a16="http://schemas.microsoft.com/office/drawing/2014/main" id="{02D8D802-07C6-434C-B36C-582D2F2FAF7C}"/>
              </a:ext>
            </a:extLst>
          </p:cNvPr>
          <p:cNvSpPr txBox="1"/>
          <p:nvPr userDrawn="1"/>
        </p:nvSpPr>
        <p:spPr>
          <a:xfrm>
            <a:off x="10053992" y="2743862"/>
            <a:ext cx="1709098" cy="237066"/>
          </a:xfrm>
          <a:prstGeom prst="rect">
            <a:avLst/>
          </a:prstGeom>
          <a:noFill/>
        </p:spPr>
        <p:txBody>
          <a:bodyPr wrap="square" lIns="54610" tIns="54610" rIns="54610" bIns="54610" rtlCol="0" anchor="ctr">
            <a:noAutofit/>
          </a:bodyPr>
          <a:lstStyle/>
          <a:p>
            <a:pPr algn="l">
              <a:spcAft>
                <a:spcPts val="600"/>
              </a:spcAft>
            </a:pPr>
            <a:r>
              <a:rPr lang="en-GB" sz="1000"/>
              <a:t>Pacific/</a:t>
            </a:r>
            <a:br>
              <a:rPr lang="en-GB" sz="1000"/>
            </a:br>
            <a:r>
              <a:rPr lang="en-GB" sz="1000"/>
              <a:t>Light Blue gradient</a:t>
            </a:r>
          </a:p>
        </p:txBody>
      </p:sp>
      <p:sp>
        <p:nvSpPr>
          <p:cNvPr id="56" name="TextBox 55">
            <a:extLst>
              <a:ext uri="{FF2B5EF4-FFF2-40B4-BE49-F238E27FC236}">
                <a16:creationId xmlns:a16="http://schemas.microsoft.com/office/drawing/2014/main" id="{F56630A0-1CC3-4558-99F3-72A9846C3FA4}"/>
              </a:ext>
            </a:extLst>
          </p:cNvPr>
          <p:cNvSpPr txBox="1"/>
          <p:nvPr userDrawn="1"/>
        </p:nvSpPr>
        <p:spPr>
          <a:xfrm>
            <a:off x="7146554" y="1298952"/>
            <a:ext cx="4047046" cy="1269578"/>
          </a:xfrm>
          <a:prstGeom prst="rect">
            <a:avLst/>
          </a:prstGeom>
          <a:noFill/>
        </p:spPr>
        <p:txBody>
          <a:bodyPr wrap="square" lIns="0" tIns="0" rIns="0" bIns="0" rtlCol="0">
            <a:spAutoFit/>
          </a:bodyPr>
          <a:lstStyle/>
          <a:p>
            <a:pPr algn="l">
              <a:spcAft>
                <a:spcPts val="300"/>
              </a:spcAft>
            </a:pPr>
            <a:r>
              <a:rPr lang="en-US" sz="1000" b="1">
                <a:solidFill>
                  <a:sysClr val="windowText" lastClr="000000"/>
                </a:solidFill>
              </a:rPr>
              <a:t>Gradients</a:t>
            </a:r>
          </a:p>
          <a:p>
            <a:pPr marL="171450" indent="-171450" algn="l">
              <a:spcAft>
                <a:spcPts val="300"/>
              </a:spcAft>
              <a:buFont typeface="Arial" panose="020B0604020202020204" pitchFamily="34" charset="0"/>
              <a:buChar char="•"/>
            </a:pPr>
            <a:r>
              <a:rPr lang="en-GB" sz="1000" b="0">
                <a:solidFill>
                  <a:sysClr val="windowText" lastClr="000000"/>
                </a:solidFill>
              </a:rPr>
              <a:t>The </a:t>
            </a:r>
            <a:r>
              <a:rPr lang="en-GB" sz="1000" b="0" err="1">
                <a:solidFill>
                  <a:sysClr val="windowText" lastClr="000000"/>
                </a:solidFill>
              </a:rPr>
              <a:t>colors</a:t>
            </a:r>
            <a:r>
              <a:rPr lang="en-GB" sz="1000" b="0">
                <a:solidFill>
                  <a:sysClr val="windowText" lastClr="000000"/>
                </a:solidFill>
              </a:rPr>
              <a:t> are applied at both ends of the gradient, at 0% and 100% locations</a:t>
            </a:r>
          </a:p>
          <a:p>
            <a:pPr marL="171450" indent="-171450" algn="l">
              <a:spcAft>
                <a:spcPts val="300"/>
              </a:spcAft>
              <a:buFont typeface="Arial" panose="020B0604020202020204" pitchFamily="34" charset="0"/>
              <a:buChar char="•"/>
            </a:pPr>
            <a:r>
              <a:rPr lang="en-GB" sz="1000" b="0">
                <a:solidFill>
                  <a:sysClr val="windowText" lastClr="000000"/>
                </a:solidFill>
              </a:rPr>
              <a:t>The mid-point is at 50%</a:t>
            </a:r>
          </a:p>
          <a:p>
            <a:pPr marL="171450" indent="-171450" algn="l">
              <a:spcAft>
                <a:spcPts val="300"/>
              </a:spcAft>
              <a:buFont typeface="Arial" panose="020B0604020202020204" pitchFamily="34" charset="0"/>
              <a:buChar char="•"/>
            </a:pPr>
            <a:r>
              <a:rPr lang="en-GB" sz="1000" b="0">
                <a:solidFill>
                  <a:sysClr val="windowText" lastClr="000000"/>
                </a:solidFill>
              </a:rPr>
              <a:t>The gradients are used at a 0º angle</a:t>
            </a:r>
          </a:p>
          <a:p>
            <a:pPr marL="171450" indent="-171450" algn="l">
              <a:spcAft>
                <a:spcPts val="300"/>
              </a:spcAft>
              <a:buFont typeface="Arial" panose="020B0604020202020204" pitchFamily="34" charset="0"/>
              <a:buChar char="•"/>
            </a:pPr>
            <a:r>
              <a:rPr lang="en-GB" sz="1000" b="0">
                <a:solidFill>
                  <a:sysClr val="windowText" lastClr="000000"/>
                </a:solidFill>
              </a:rPr>
              <a:t>Use the linear gradient, never radial</a:t>
            </a:r>
          </a:p>
          <a:p>
            <a:pPr marL="171450" indent="-171450" algn="l">
              <a:spcAft>
                <a:spcPts val="300"/>
              </a:spcAft>
              <a:buFont typeface="Arial" panose="020B0604020202020204" pitchFamily="34" charset="0"/>
              <a:buChar char="•"/>
            </a:pPr>
            <a:r>
              <a:rPr lang="en-GB" sz="1000" b="0">
                <a:solidFill>
                  <a:sysClr val="windowText" lastClr="000000"/>
                </a:solidFill>
              </a:rPr>
              <a:t>Do not create new gradients; use only the gradients shown here</a:t>
            </a:r>
            <a:endParaRPr lang="en-US" sz="1000" b="0">
              <a:solidFill>
                <a:sysClr val="windowText" lastClr="000000"/>
              </a:solidFill>
            </a:endParaRPr>
          </a:p>
        </p:txBody>
      </p:sp>
      <p:sp>
        <p:nvSpPr>
          <p:cNvPr id="57" name="Rectangle 56">
            <a:extLst>
              <a:ext uri="{FF2B5EF4-FFF2-40B4-BE49-F238E27FC236}">
                <a16:creationId xmlns:a16="http://schemas.microsoft.com/office/drawing/2014/main" id="{9D5AAA1F-BD76-48F7-8C50-6E5979B9537B}"/>
              </a:ext>
            </a:extLst>
          </p:cNvPr>
          <p:cNvSpPr/>
          <p:nvPr userDrawn="1"/>
        </p:nvSpPr>
        <p:spPr>
          <a:xfrm>
            <a:off x="5225411" y="4304594"/>
            <a:ext cx="839614" cy="4112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chemeClr val="tx1"/>
                </a:solidFill>
              </a:rPr>
              <a:t>255</a:t>
            </a:r>
          </a:p>
          <a:p>
            <a:pPr algn="ctr"/>
            <a:r>
              <a:rPr lang="en-GB" sz="800">
                <a:solidFill>
                  <a:schemeClr val="tx1"/>
                </a:solidFill>
              </a:rPr>
              <a:t>255</a:t>
            </a:r>
          </a:p>
          <a:p>
            <a:pPr algn="ctr"/>
            <a:r>
              <a:rPr lang="en-GB" sz="800">
                <a:solidFill>
                  <a:schemeClr val="tx1"/>
                </a:solidFill>
              </a:rPr>
              <a:t>255</a:t>
            </a:r>
          </a:p>
        </p:txBody>
      </p:sp>
      <p:sp>
        <p:nvSpPr>
          <p:cNvPr id="58" name="TextBox 57">
            <a:extLst>
              <a:ext uri="{FF2B5EF4-FFF2-40B4-BE49-F238E27FC236}">
                <a16:creationId xmlns:a16="http://schemas.microsoft.com/office/drawing/2014/main" id="{3485E89C-C25F-4DDF-BA6F-8600323267FE}"/>
              </a:ext>
            </a:extLst>
          </p:cNvPr>
          <p:cNvSpPr txBox="1"/>
          <p:nvPr userDrawn="1"/>
        </p:nvSpPr>
        <p:spPr>
          <a:xfrm>
            <a:off x="6197184" y="4389395"/>
            <a:ext cx="1253995" cy="237066"/>
          </a:xfrm>
          <a:prstGeom prst="rect">
            <a:avLst/>
          </a:prstGeom>
          <a:noFill/>
        </p:spPr>
        <p:txBody>
          <a:bodyPr wrap="square" lIns="54610" tIns="54610" rIns="54610" bIns="54610" rtlCol="0" anchor="ctr">
            <a:noAutofit/>
          </a:bodyPr>
          <a:lstStyle/>
          <a:p>
            <a:pPr algn="l">
              <a:spcAft>
                <a:spcPts val="600"/>
              </a:spcAft>
            </a:pPr>
            <a:r>
              <a:rPr lang="en-GB" sz="1000"/>
              <a:t>White</a:t>
            </a:r>
          </a:p>
        </p:txBody>
      </p:sp>
      <p:sp>
        <p:nvSpPr>
          <p:cNvPr id="73" name="TextBox 72">
            <a:extLst>
              <a:ext uri="{FF2B5EF4-FFF2-40B4-BE49-F238E27FC236}">
                <a16:creationId xmlns:a16="http://schemas.microsoft.com/office/drawing/2014/main" id="{66117D9B-6EF8-4B36-A112-FD6D19D0AE23}"/>
              </a:ext>
            </a:extLst>
          </p:cNvPr>
          <p:cNvSpPr txBox="1"/>
          <p:nvPr userDrawn="1"/>
        </p:nvSpPr>
        <p:spPr>
          <a:xfrm>
            <a:off x="7146554" y="3336981"/>
            <a:ext cx="1194238" cy="153888"/>
          </a:xfrm>
          <a:prstGeom prst="rect">
            <a:avLst/>
          </a:prstGeom>
          <a:noFill/>
        </p:spPr>
        <p:txBody>
          <a:bodyPr wrap="none" lIns="0" tIns="0" rIns="0" bIns="0" rtlCol="0">
            <a:noAutofit/>
          </a:bodyPr>
          <a:lstStyle/>
          <a:p>
            <a:pPr algn="l">
              <a:spcAft>
                <a:spcPts val="600"/>
              </a:spcAft>
            </a:pPr>
            <a:r>
              <a:rPr lang="en-US" sz="1000" b="1">
                <a:solidFill>
                  <a:sysClr val="windowText" lastClr="000000"/>
                </a:solidFill>
              </a:rPr>
              <a:t>Traffic Light Palette</a:t>
            </a:r>
            <a:endParaRPr lang="en-US" sz="1000" b="0">
              <a:solidFill>
                <a:sysClr val="windowText" lastClr="000000"/>
              </a:solidFill>
            </a:endParaRPr>
          </a:p>
        </p:txBody>
      </p:sp>
      <p:sp>
        <p:nvSpPr>
          <p:cNvPr id="101" name="Rectangle 100">
            <a:extLst>
              <a:ext uri="{FF2B5EF4-FFF2-40B4-BE49-F238E27FC236}">
                <a16:creationId xmlns:a16="http://schemas.microsoft.com/office/drawing/2014/main" id="{8629CA1F-9C19-4EBE-AACF-DD30D2A7CB9D}"/>
              </a:ext>
            </a:extLst>
          </p:cNvPr>
          <p:cNvSpPr>
            <a:spLocks/>
          </p:cNvSpPr>
          <p:nvPr userDrawn="1"/>
        </p:nvSpPr>
        <p:spPr>
          <a:xfrm>
            <a:off x="9353776" y="3589581"/>
            <a:ext cx="839614" cy="411225"/>
          </a:xfrm>
          <a:prstGeom prst="rect">
            <a:avLst/>
          </a:prstGeom>
          <a:solidFill>
            <a:srgbClr val="26992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chemeClr val="bg1"/>
                </a:solidFill>
              </a:rPr>
              <a:t>38</a:t>
            </a:r>
          </a:p>
          <a:p>
            <a:pPr algn="ctr"/>
            <a:r>
              <a:rPr lang="en-GB" sz="800">
                <a:solidFill>
                  <a:schemeClr val="bg1"/>
                </a:solidFill>
              </a:rPr>
              <a:t>153</a:t>
            </a:r>
          </a:p>
          <a:p>
            <a:pPr algn="ctr"/>
            <a:r>
              <a:rPr lang="en-GB" sz="800">
                <a:solidFill>
                  <a:schemeClr val="bg1"/>
                </a:solidFill>
              </a:rPr>
              <a:t>36</a:t>
            </a:r>
          </a:p>
        </p:txBody>
      </p:sp>
      <p:sp>
        <p:nvSpPr>
          <p:cNvPr id="102" name="Rectangle 101">
            <a:extLst>
              <a:ext uri="{FF2B5EF4-FFF2-40B4-BE49-F238E27FC236}">
                <a16:creationId xmlns:a16="http://schemas.microsoft.com/office/drawing/2014/main" id="{38F50825-9522-489D-AFE6-03DCC983AE45}"/>
              </a:ext>
            </a:extLst>
          </p:cNvPr>
          <p:cNvSpPr>
            <a:spLocks/>
          </p:cNvSpPr>
          <p:nvPr userDrawn="1"/>
        </p:nvSpPr>
        <p:spPr>
          <a:xfrm>
            <a:off x="8262131" y="3589581"/>
            <a:ext cx="839614" cy="411225"/>
          </a:xfrm>
          <a:prstGeom prst="rect">
            <a:avLst/>
          </a:prstGeom>
          <a:solidFill>
            <a:srgbClr val="F1C44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chemeClr val="bg1"/>
                </a:solidFill>
              </a:rPr>
              <a:t>241</a:t>
            </a:r>
          </a:p>
          <a:p>
            <a:pPr algn="ctr"/>
            <a:r>
              <a:rPr lang="en-GB" sz="800">
                <a:solidFill>
                  <a:schemeClr val="bg1"/>
                </a:solidFill>
              </a:rPr>
              <a:t>196</a:t>
            </a:r>
          </a:p>
          <a:p>
            <a:pPr algn="ctr"/>
            <a:r>
              <a:rPr lang="en-GB" sz="800">
                <a:solidFill>
                  <a:schemeClr val="bg1"/>
                </a:solidFill>
              </a:rPr>
              <a:t>77</a:t>
            </a:r>
          </a:p>
        </p:txBody>
      </p:sp>
      <p:sp>
        <p:nvSpPr>
          <p:cNvPr id="103" name="Rectangle 102">
            <a:extLst>
              <a:ext uri="{FF2B5EF4-FFF2-40B4-BE49-F238E27FC236}">
                <a16:creationId xmlns:a16="http://schemas.microsoft.com/office/drawing/2014/main" id="{920DF8B8-BB57-4FAB-8303-1EA0BDA6B7F5}"/>
              </a:ext>
            </a:extLst>
          </p:cNvPr>
          <p:cNvSpPr>
            <a:spLocks/>
          </p:cNvSpPr>
          <p:nvPr userDrawn="1"/>
        </p:nvSpPr>
        <p:spPr>
          <a:xfrm>
            <a:off x="7170486" y="3589581"/>
            <a:ext cx="839614" cy="411225"/>
          </a:xfrm>
          <a:prstGeom prst="rect">
            <a:avLst/>
          </a:prstGeom>
          <a:solidFill>
            <a:srgbClr val="ED212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chemeClr val="bg1"/>
                </a:solidFill>
              </a:rPr>
              <a:t>237</a:t>
            </a:r>
          </a:p>
          <a:p>
            <a:pPr algn="ctr"/>
            <a:r>
              <a:rPr lang="en-GB" sz="800">
                <a:solidFill>
                  <a:schemeClr val="bg1"/>
                </a:solidFill>
              </a:rPr>
              <a:t>33</a:t>
            </a:r>
          </a:p>
          <a:p>
            <a:pPr algn="ctr"/>
            <a:r>
              <a:rPr lang="en-GB" sz="800">
                <a:solidFill>
                  <a:schemeClr val="bg1"/>
                </a:solidFill>
              </a:rPr>
              <a:t>36</a:t>
            </a:r>
          </a:p>
        </p:txBody>
      </p:sp>
      <p:sp>
        <p:nvSpPr>
          <p:cNvPr id="104" name="TextBox 103">
            <a:extLst>
              <a:ext uri="{FF2B5EF4-FFF2-40B4-BE49-F238E27FC236}">
                <a16:creationId xmlns:a16="http://schemas.microsoft.com/office/drawing/2014/main" id="{0E284CC6-D89E-4E2E-9C1A-D2D015D4CCE1}"/>
              </a:ext>
            </a:extLst>
          </p:cNvPr>
          <p:cNvSpPr txBox="1"/>
          <p:nvPr userDrawn="1"/>
        </p:nvSpPr>
        <p:spPr>
          <a:xfrm>
            <a:off x="7146553" y="4285684"/>
            <a:ext cx="4159622" cy="626317"/>
          </a:xfrm>
          <a:prstGeom prst="rect">
            <a:avLst/>
          </a:prstGeom>
          <a:noFill/>
        </p:spPr>
        <p:txBody>
          <a:bodyPr wrap="square" lIns="0" tIns="0" rIns="0" bIns="0" rtlCol="0">
            <a:noAutofit/>
          </a:bodyPr>
          <a:lstStyle/>
          <a:p>
            <a:pPr algn="l">
              <a:spcAft>
                <a:spcPts val="600"/>
              </a:spcAft>
            </a:pPr>
            <a:r>
              <a:rPr lang="en-US" sz="1000" b="1">
                <a:solidFill>
                  <a:sysClr val="windowText" lastClr="000000"/>
                </a:solidFill>
              </a:rPr>
              <a:t>Potential chart color order</a:t>
            </a:r>
          </a:p>
          <a:p>
            <a:pPr marL="171450" indent="-171450" algn="l">
              <a:spcAft>
                <a:spcPts val="300"/>
              </a:spcAft>
              <a:buFont typeface="Arial" panose="020B0604020202020204" pitchFamily="34" charset="0"/>
              <a:buChar char="•"/>
            </a:pPr>
            <a:r>
              <a:rPr lang="en-US" sz="1000" b="0">
                <a:solidFill>
                  <a:sysClr val="windowText" lastClr="000000"/>
                </a:solidFill>
              </a:rPr>
              <a:t>Prioritize our blues, but they don’t have to be used all at once</a:t>
            </a:r>
          </a:p>
          <a:p>
            <a:pPr marL="171450" indent="-171450" algn="l">
              <a:spcAft>
                <a:spcPts val="300"/>
              </a:spcAft>
              <a:buFont typeface="Arial" panose="020B0604020202020204" pitchFamily="34" charset="0"/>
              <a:buChar char="•"/>
            </a:pPr>
            <a:r>
              <a:rPr lang="en-US" sz="1000" b="0">
                <a:solidFill>
                  <a:sysClr val="windowText" lastClr="000000"/>
                </a:solidFill>
              </a:rPr>
              <a:t>Mix light, mid and dark tones within data sets</a:t>
            </a:r>
          </a:p>
        </p:txBody>
      </p:sp>
      <p:cxnSp>
        <p:nvCxnSpPr>
          <p:cNvPr id="105" name="Straight Connector 104">
            <a:extLst>
              <a:ext uri="{FF2B5EF4-FFF2-40B4-BE49-F238E27FC236}">
                <a16:creationId xmlns:a16="http://schemas.microsoft.com/office/drawing/2014/main" id="{32E93FD9-5621-45B8-BDA7-4C88B41DB4D9}"/>
              </a:ext>
            </a:extLst>
          </p:cNvPr>
          <p:cNvCxnSpPr/>
          <p:nvPr userDrawn="1"/>
        </p:nvCxnSpPr>
        <p:spPr>
          <a:xfrm>
            <a:off x="7170486" y="3242602"/>
            <a:ext cx="4023114"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98F7303C-5EE8-4FA6-A437-87F2BF61E6C8}"/>
              </a:ext>
            </a:extLst>
          </p:cNvPr>
          <p:cNvCxnSpPr/>
          <p:nvPr userDrawn="1"/>
        </p:nvCxnSpPr>
        <p:spPr>
          <a:xfrm>
            <a:off x="7170486" y="4176642"/>
            <a:ext cx="4023114"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07" name="Group 106">
            <a:extLst>
              <a:ext uri="{FF2B5EF4-FFF2-40B4-BE49-F238E27FC236}">
                <a16:creationId xmlns:a16="http://schemas.microsoft.com/office/drawing/2014/main" id="{39C72177-73C5-408A-8C21-86379F35DFDA}"/>
              </a:ext>
            </a:extLst>
          </p:cNvPr>
          <p:cNvGrpSpPr/>
          <p:nvPr userDrawn="1"/>
        </p:nvGrpSpPr>
        <p:grpSpPr>
          <a:xfrm>
            <a:off x="7170486" y="5015319"/>
            <a:ext cx="4023114" cy="868052"/>
            <a:chOff x="6942744" y="5227726"/>
            <a:chExt cx="6397168" cy="1380293"/>
          </a:xfrm>
        </p:grpSpPr>
        <p:sp>
          <p:nvSpPr>
            <p:cNvPr id="108" name="Rectangle 107">
              <a:extLst>
                <a:ext uri="{FF2B5EF4-FFF2-40B4-BE49-F238E27FC236}">
                  <a16:creationId xmlns:a16="http://schemas.microsoft.com/office/drawing/2014/main" id="{09C4E567-3FDF-4915-8D1F-4D3869F8570F}"/>
                </a:ext>
              </a:extLst>
            </p:cNvPr>
            <p:cNvSpPr/>
            <p:nvPr userDrawn="1"/>
          </p:nvSpPr>
          <p:spPr>
            <a:xfrm>
              <a:off x="8821942" y="5227726"/>
              <a:ext cx="759576" cy="592341"/>
            </a:xfrm>
            <a:prstGeom prst="rect">
              <a:avLst/>
            </a:prstGeom>
            <a:solidFill>
              <a:srgbClr val="1E49E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chemeClr val="bg1"/>
                  </a:solidFill>
                </a:rPr>
                <a:t>30</a:t>
              </a:r>
            </a:p>
            <a:p>
              <a:pPr algn="ctr"/>
              <a:r>
                <a:rPr lang="en-GB" sz="800">
                  <a:solidFill>
                    <a:schemeClr val="bg1"/>
                  </a:solidFill>
                </a:rPr>
                <a:t>73</a:t>
              </a:r>
            </a:p>
            <a:p>
              <a:pPr algn="ctr"/>
              <a:r>
                <a:rPr lang="en-GB" sz="800">
                  <a:solidFill>
                    <a:schemeClr val="bg1"/>
                  </a:solidFill>
                </a:rPr>
                <a:t>226</a:t>
              </a:r>
            </a:p>
          </p:txBody>
        </p:sp>
        <p:sp>
          <p:nvSpPr>
            <p:cNvPr id="109" name="Rectangle 108">
              <a:extLst>
                <a:ext uri="{FF2B5EF4-FFF2-40B4-BE49-F238E27FC236}">
                  <a16:creationId xmlns:a16="http://schemas.microsoft.com/office/drawing/2014/main" id="{2DA33985-45D0-4046-B44C-8DCBCFFD86AC}"/>
                </a:ext>
              </a:extLst>
            </p:cNvPr>
            <p:cNvSpPr/>
            <p:nvPr userDrawn="1"/>
          </p:nvSpPr>
          <p:spPr>
            <a:xfrm>
              <a:off x="6942744" y="5227726"/>
              <a:ext cx="759576" cy="592341"/>
            </a:xfrm>
            <a:prstGeom prst="rect">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chemeClr val="bg1"/>
                  </a:solidFill>
                </a:rPr>
                <a:t>0</a:t>
              </a:r>
            </a:p>
            <a:p>
              <a:pPr algn="ctr"/>
              <a:r>
                <a:rPr lang="en-GB" sz="800">
                  <a:solidFill>
                    <a:schemeClr val="bg1"/>
                  </a:solidFill>
                </a:rPr>
                <a:t>51</a:t>
              </a:r>
            </a:p>
            <a:p>
              <a:pPr algn="ctr"/>
              <a:r>
                <a:rPr lang="en-GB" sz="800">
                  <a:solidFill>
                    <a:schemeClr val="bg1"/>
                  </a:solidFill>
                </a:rPr>
                <a:t>141</a:t>
              </a:r>
            </a:p>
          </p:txBody>
        </p:sp>
        <p:sp>
          <p:nvSpPr>
            <p:cNvPr id="110" name="Rectangle 109">
              <a:extLst>
                <a:ext uri="{FF2B5EF4-FFF2-40B4-BE49-F238E27FC236}">
                  <a16:creationId xmlns:a16="http://schemas.microsoft.com/office/drawing/2014/main" id="{60024D76-5422-4C07-A547-F2C593130265}"/>
                </a:ext>
              </a:extLst>
            </p:cNvPr>
            <p:cNvSpPr/>
            <p:nvPr userDrawn="1"/>
          </p:nvSpPr>
          <p:spPr>
            <a:xfrm>
              <a:off x="9761541" y="5227726"/>
              <a:ext cx="759576" cy="592341"/>
            </a:xfrm>
            <a:prstGeom prst="rect">
              <a:avLst/>
            </a:prstGeom>
            <a:solidFill>
              <a:srgbClr val="76D2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ysClr val="windowText" lastClr="000000"/>
                  </a:solidFill>
                </a:rPr>
                <a:t>118</a:t>
              </a:r>
            </a:p>
            <a:p>
              <a:pPr algn="ctr"/>
              <a:r>
                <a:rPr lang="en-GB" sz="800">
                  <a:solidFill>
                    <a:sysClr val="windowText" lastClr="000000"/>
                  </a:solidFill>
                </a:rPr>
                <a:t>210</a:t>
              </a:r>
            </a:p>
            <a:p>
              <a:pPr algn="ctr"/>
              <a:r>
                <a:rPr lang="en-GB" sz="800">
                  <a:solidFill>
                    <a:sysClr val="windowText" lastClr="000000"/>
                  </a:solidFill>
                </a:rPr>
                <a:t>255</a:t>
              </a:r>
            </a:p>
          </p:txBody>
        </p:sp>
        <p:sp>
          <p:nvSpPr>
            <p:cNvPr id="111" name="Rectangle 110">
              <a:extLst>
                <a:ext uri="{FF2B5EF4-FFF2-40B4-BE49-F238E27FC236}">
                  <a16:creationId xmlns:a16="http://schemas.microsoft.com/office/drawing/2014/main" id="{06E42AD4-4E53-43DB-966B-14EA0ED3E458}"/>
                </a:ext>
              </a:extLst>
            </p:cNvPr>
            <p:cNvSpPr/>
            <p:nvPr userDrawn="1"/>
          </p:nvSpPr>
          <p:spPr>
            <a:xfrm>
              <a:off x="11640737" y="5227726"/>
              <a:ext cx="759576" cy="592341"/>
            </a:xfrm>
            <a:prstGeom prst="rect">
              <a:avLst/>
            </a:prstGeom>
            <a:solidFill>
              <a:srgbClr val="B497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chemeClr val="bg1"/>
                  </a:solidFill>
                </a:rPr>
                <a:t>180</a:t>
              </a:r>
            </a:p>
            <a:p>
              <a:pPr algn="ctr"/>
              <a:r>
                <a:rPr lang="en-GB" sz="800">
                  <a:solidFill>
                    <a:schemeClr val="bg1"/>
                  </a:solidFill>
                </a:rPr>
                <a:t>151</a:t>
              </a:r>
            </a:p>
            <a:p>
              <a:pPr algn="ctr"/>
              <a:r>
                <a:rPr lang="en-GB" sz="800">
                  <a:solidFill>
                    <a:schemeClr val="bg1"/>
                  </a:solidFill>
                </a:rPr>
                <a:t>255</a:t>
              </a:r>
            </a:p>
          </p:txBody>
        </p:sp>
        <p:sp>
          <p:nvSpPr>
            <p:cNvPr id="112" name="Rectangle 111">
              <a:extLst>
                <a:ext uri="{FF2B5EF4-FFF2-40B4-BE49-F238E27FC236}">
                  <a16:creationId xmlns:a16="http://schemas.microsoft.com/office/drawing/2014/main" id="{3123BFF0-C9BC-4A9F-8C1A-6677CDC1F631}"/>
                </a:ext>
              </a:extLst>
            </p:cNvPr>
            <p:cNvSpPr/>
            <p:nvPr userDrawn="1"/>
          </p:nvSpPr>
          <p:spPr>
            <a:xfrm>
              <a:off x="8821942" y="6015678"/>
              <a:ext cx="759576" cy="592341"/>
            </a:xfrm>
            <a:prstGeom prst="rect">
              <a:avLst/>
            </a:prstGeom>
            <a:solidFill>
              <a:srgbClr val="FD349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chemeClr val="bg1"/>
                  </a:solidFill>
                </a:rPr>
                <a:t>253</a:t>
              </a:r>
            </a:p>
            <a:p>
              <a:pPr algn="ctr"/>
              <a:r>
                <a:rPr lang="en-GB" sz="800">
                  <a:solidFill>
                    <a:schemeClr val="bg1"/>
                  </a:solidFill>
                </a:rPr>
                <a:t>52</a:t>
              </a:r>
            </a:p>
            <a:p>
              <a:pPr algn="ctr"/>
              <a:r>
                <a:rPr lang="en-GB" sz="800">
                  <a:solidFill>
                    <a:schemeClr val="bg1"/>
                  </a:solidFill>
                </a:rPr>
                <a:t>156</a:t>
              </a:r>
            </a:p>
          </p:txBody>
        </p:sp>
        <p:sp>
          <p:nvSpPr>
            <p:cNvPr id="113" name="Rectangle 112">
              <a:extLst>
                <a:ext uri="{FF2B5EF4-FFF2-40B4-BE49-F238E27FC236}">
                  <a16:creationId xmlns:a16="http://schemas.microsoft.com/office/drawing/2014/main" id="{2B91896C-FA19-4C29-A6A4-8285D7F3418C}"/>
                </a:ext>
              </a:extLst>
            </p:cNvPr>
            <p:cNvSpPr/>
            <p:nvPr userDrawn="1"/>
          </p:nvSpPr>
          <p:spPr>
            <a:xfrm>
              <a:off x="10701139" y="5227726"/>
              <a:ext cx="759576" cy="592341"/>
            </a:xfrm>
            <a:prstGeom prst="rect">
              <a:avLst/>
            </a:prstGeom>
            <a:solidFill>
              <a:srgbClr val="7213E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chemeClr val="bg1"/>
                  </a:solidFill>
                </a:rPr>
                <a:t>114</a:t>
              </a:r>
            </a:p>
            <a:p>
              <a:pPr algn="ctr"/>
              <a:r>
                <a:rPr lang="en-GB" sz="800">
                  <a:solidFill>
                    <a:schemeClr val="bg1"/>
                  </a:solidFill>
                </a:rPr>
                <a:t>19</a:t>
              </a:r>
            </a:p>
            <a:p>
              <a:pPr algn="ctr"/>
              <a:r>
                <a:rPr lang="en-GB" sz="800">
                  <a:solidFill>
                    <a:schemeClr val="bg1"/>
                  </a:solidFill>
                </a:rPr>
                <a:t>234</a:t>
              </a:r>
            </a:p>
          </p:txBody>
        </p:sp>
        <p:sp>
          <p:nvSpPr>
            <p:cNvPr id="114" name="Rectangle 113">
              <a:extLst>
                <a:ext uri="{FF2B5EF4-FFF2-40B4-BE49-F238E27FC236}">
                  <a16:creationId xmlns:a16="http://schemas.microsoft.com/office/drawing/2014/main" id="{48E4376B-58CB-4B0E-AB7F-3AF61E7659F9}"/>
                </a:ext>
              </a:extLst>
            </p:cNvPr>
            <p:cNvSpPr/>
            <p:nvPr userDrawn="1"/>
          </p:nvSpPr>
          <p:spPr>
            <a:xfrm>
              <a:off x="9761541" y="6015678"/>
              <a:ext cx="759576" cy="592341"/>
            </a:xfrm>
            <a:prstGeom prst="rect">
              <a:avLst/>
            </a:prstGeom>
            <a:solidFill>
              <a:srgbClr val="FFA3D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chemeClr val="bg1"/>
                  </a:solidFill>
                </a:rPr>
                <a:t>255</a:t>
              </a:r>
            </a:p>
            <a:p>
              <a:pPr algn="ctr"/>
              <a:r>
                <a:rPr lang="en-GB" sz="800">
                  <a:solidFill>
                    <a:schemeClr val="bg1"/>
                  </a:solidFill>
                </a:rPr>
                <a:t>163</a:t>
              </a:r>
            </a:p>
            <a:p>
              <a:pPr algn="ctr"/>
              <a:r>
                <a:rPr lang="en-GB" sz="800">
                  <a:solidFill>
                    <a:schemeClr val="bg1"/>
                  </a:solidFill>
                </a:rPr>
                <a:t>218</a:t>
              </a:r>
            </a:p>
          </p:txBody>
        </p:sp>
        <p:sp>
          <p:nvSpPr>
            <p:cNvPr id="115" name="Rectangle 114">
              <a:extLst>
                <a:ext uri="{FF2B5EF4-FFF2-40B4-BE49-F238E27FC236}">
                  <a16:creationId xmlns:a16="http://schemas.microsoft.com/office/drawing/2014/main" id="{6CCBC42E-797C-4CB6-8C59-2D6FCDDB1F33}"/>
                </a:ext>
              </a:extLst>
            </p:cNvPr>
            <p:cNvSpPr/>
            <p:nvPr userDrawn="1"/>
          </p:nvSpPr>
          <p:spPr>
            <a:xfrm>
              <a:off x="6942744" y="6015678"/>
              <a:ext cx="759576" cy="592341"/>
            </a:xfrm>
            <a:prstGeom prst="rect">
              <a:avLst/>
            </a:prstGeom>
            <a:solidFill>
              <a:srgbClr val="00C0A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chemeClr val="bg1"/>
                  </a:solidFill>
                </a:rPr>
                <a:t>0</a:t>
              </a:r>
            </a:p>
            <a:p>
              <a:pPr algn="ctr"/>
              <a:r>
                <a:rPr lang="en-GB" sz="800">
                  <a:solidFill>
                    <a:schemeClr val="bg1"/>
                  </a:solidFill>
                </a:rPr>
                <a:t>192</a:t>
              </a:r>
            </a:p>
            <a:p>
              <a:pPr algn="ctr"/>
              <a:r>
                <a:rPr lang="en-GB" sz="800">
                  <a:solidFill>
                    <a:schemeClr val="bg1"/>
                  </a:solidFill>
                </a:rPr>
                <a:t>174</a:t>
              </a:r>
            </a:p>
          </p:txBody>
        </p:sp>
        <p:sp>
          <p:nvSpPr>
            <p:cNvPr id="116" name="Rectangle 115">
              <a:extLst>
                <a:ext uri="{FF2B5EF4-FFF2-40B4-BE49-F238E27FC236}">
                  <a16:creationId xmlns:a16="http://schemas.microsoft.com/office/drawing/2014/main" id="{691DA2AF-1629-48DB-9571-C0A4059F3B38}"/>
                </a:ext>
              </a:extLst>
            </p:cNvPr>
            <p:cNvSpPr/>
            <p:nvPr userDrawn="1"/>
          </p:nvSpPr>
          <p:spPr>
            <a:xfrm>
              <a:off x="12580336" y="6015678"/>
              <a:ext cx="759576" cy="592341"/>
            </a:xfrm>
            <a:prstGeom prst="rect">
              <a:avLst/>
            </a:prstGeom>
            <a:solidFill>
              <a:srgbClr val="63EBD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ysClr val="windowText" lastClr="000000"/>
                  </a:solidFill>
                </a:rPr>
                <a:t>99</a:t>
              </a:r>
            </a:p>
            <a:p>
              <a:pPr algn="ctr"/>
              <a:r>
                <a:rPr lang="en-GB" sz="800">
                  <a:solidFill>
                    <a:sysClr val="windowText" lastClr="000000"/>
                  </a:solidFill>
                </a:rPr>
                <a:t>235</a:t>
              </a:r>
            </a:p>
            <a:p>
              <a:pPr algn="ctr"/>
              <a:r>
                <a:rPr lang="en-GB" sz="800">
                  <a:solidFill>
                    <a:sysClr val="windowText" lastClr="000000"/>
                  </a:solidFill>
                </a:rPr>
                <a:t>218</a:t>
              </a:r>
            </a:p>
          </p:txBody>
        </p:sp>
        <p:sp>
          <p:nvSpPr>
            <p:cNvPr id="117" name="Rectangle 116">
              <a:extLst>
                <a:ext uri="{FF2B5EF4-FFF2-40B4-BE49-F238E27FC236}">
                  <a16:creationId xmlns:a16="http://schemas.microsoft.com/office/drawing/2014/main" id="{7004D9F3-522B-4798-8584-5DAEBCA82D69}"/>
                </a:ext>
              </a:extLst>
            </p:cNvPr>
            <p:cNvSpPr/>
            <p:nvPr userDrawn="1"/>
          </p:nvSpPr>
          <p:spPr>
            <a:xfrm>
              <a:off x="7882343" y="5227726"/>
              <a:ext cx="759576" cy="592341"/>
            </a:xfrm>
            <a:prstGeom prst="rect">
              <a:avLst/>
            </a:prstGeom>
            <a:solidFill>
              <a:srgbClr val="00B8F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chemeClr val="bg1"/>
                  </a:solidFill>
                </a:rPr>
                <a:t>0</a:t>
              </a:r>
            </a:p>
            <a:p>
              <a:pPr algn="ctr"/>
              <a:r>
                <a:rPr lang="en-GB" sz="800">
                  <a:solidFill>
                    <a:schemeClr val="bg1"/>
                  </a:solidFill>
                </a:rPr>
                <a:t>184</a:t>
              </a:r>
            </a:p>
            <a:p>
              <a:pPr algn="ctr"/>
              <a:r>
                <a:rPr lang="en-GB" sz="800">
                  <a:solidFill>
                    <a:schemeClr val="bg1"/>
                  </a:solidFill>
                </a:rPr>
                <a:t>245</a:t>
              </a:r>
            </a:p>
          </p:txBody>
        </p:sp>
        <p:sp>
          <p:nvSpPr>
            <p:cNvPr id="118" name="Rectangle 117">
              <a:extLst>
                <a:ext uri="{FF2B5EF4-FFF2-40B4-BE49-F238E27FC236}">
                  <a16:creationId xmlns:a16="http://schemas.microsoft.com/office/drawing/2014/main" id="{DDFAE922-1756-4DBB-9867-8AF985CB3C58}"/>
                </a:ext>
              </a:extLst>
            </p:cNvPr>
            <p:cNvSpPr/>
            <p:nvPr userDrawn="1"/>
          </p:nvSpPr>
          <p:spPr>
            <a:xfrm>
              <a:off x="11640737" y="6015678"/>
              <a:ext cx="759576" cy="592341"/>
            </a:xfrm>
            <a:prstGeom prst="rect">
              <a:avLst/>
            </a:prstGeom>
            <a:solidFill>
              <a:srgbClr val="510DB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chemeClr val="bg1"/>
                  </a:solidFill>
                </a:rPr>
                <a:t>81</a:t>
              </a:r>
            </a:p>
            <a:p>
              <a:pPr algn="ctr"/>
              <a:r>
                <a:rPr lang="en-GB" sz="800">
                  <a:solidFill>
                    <a:schemeClr val="bg1"/>
                  </a:solidFill>
                </a:rPr>
                <a:t>13</a:t>
              </a:r>
            </a:p>
            <a:p>
              <a:pPr algn="ctr"/>
              <a:r>
                <a:rPr lang="en-GB" sz="800">
                  <a:solidFill>
                    <a:schemeClr val="bg1"/>
                  </a:solidFill>
                </a:rPr>
                <a:t>188</a:t>
              </a:r>
            </a:p>
          </p:txBody>
        </p:sp>
        <p:sp>
          <p:nvSpPr>
            <p:cNvPr id="119" name="Rectangle 118">
              <a:extLst>
                <a:ext uri="{FF2B5EF4-FFF2-40B4-BE49-F238E27FC236}">
                  <a16:creationId xmlns:a16="http://schemas.microsoft.com/office/drawing/2014/main" id="{88FF5845-C594-4FAB-AA8F-EA33A333B321}"/>
                </a:ext>
              </a:extLst>
            </p:cNvPr>
            <p:cNvSpPr/>
            <p:nvPr userDrawn="1"/>
          </p:nvSpPr>
          <p:spPr>
            <a:xfrm>
              <a:off x="12580336" y="5227726"/>
              <a:ext cx="759576" cy="592341"/>
            </a:xfrm>
            <a:prstGeom prst="rect">
              <a:avLst/>
            </a:prstGeom>
            <a:solidFill>
              <a:srgbClr val="098E7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chemeClr val="bg1"/>
                  </a:solidFill>
                </a:rPr>
                <a:t>9</a:t>
              </a:r>
            </a:p>
            <a:p>
              <a:pPr algn="ctr"/>
              <a:r>
                <a:rPr lang="en-GB" sz="800">
                  <a:solidFill>
                    <a:schemeClr val="bg1"/>
                  </a:solidFill>
                </a:rPr>
                <a:t>142</a:t>
              </a:r>
            </a:p>
            <a:p>
              <a:pPr algn="ctr"/>
              <a:r>
                <a:rPr lang="en-GB" sz="800">
                  <a:solidFill>
                    <a:schemeClr val="bg1"/>
                  </a:solidFill>
                </a:rPr>
                <a:t>126</a:t>
              </a:r>
            </a:p>
          </p:txBody>
        </p:sp>
        <p:sp>
          <p:nvSpPr>
            <p:cNvPr id="120" name="Rectangle 119">
              <a:extLst>
                <a:ext uri="{FF2B5EF4-FFF2-40B4-BE49-F238E27FC236}">
                  <a16:creationId xmlns:a16="http://schemas.microsoft.com/office/drawing/2014/main" id="{BDF8DBD9-3426-4B1A-A0E8-1F5F3DA02FE2}"/>
                </a:ext>
              </a:extLst>
            </p:cNvPr>
            <p:cNvSpPr/>
            <p:nvPr userDrawn="1"/>
          </p:nvSpPr>
          <p:spPr>
            <a:xfrm>
              <a:off x="10701139" y="6015678"/>
              <a:ext cx="759576" cy="592341"/>
            </a:xfrm>
            <a:prstGeom prst="rect">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chemeClr val="bg1"/>
                  </a:solidFill>
                </a:rPr>
                <a:t>102</a:t>
              </a:r>
            </a:p>
            <a:p>
              <a:pPr algn="ctr"/>
              <a:r>
                <a:rPr lang="en-GB" sz="800">
                  <a:solidFill>
                    <a:schemeClr val="bg1"/>
                  </a:solidFill>
                </a:rPr>
                <a:t>102</a:t>
              </a:r>
            </a:p>
            <a:p>
              <a:pPr algn="ctr"/>
              <a:r>
                <a:rPr lang="en-GB" sz="800">
                  <a:solidFill>
                    <a:schemeClr val="bg1"/>
                  </a:solidFill>
                </a:rPr>
                <a:t>102</a:t>
              </a:r>
            </a:p>
          </p:txBody>
        </p:sp>
        <p:sp>
          <p:nvSpPr>
            <p:cNvPr id="121" name="Rectangle 120">
              <a:extLst>
                <a:ext uri="{FF2B5EF4-FFF2-40B4-BE49-F238E27FC236}">
                  <a16:creationId xmlns:a16="http://schemas.microsoft.com/office/drawing/2014/main" id="{7F2702EE-4E6E-4980-B5D2-9FC76A136BA8}"/>
                </a:ext>
              </a:extLst>
            </p:cNvPr>
            <p:cNvSpPr/>
            <p:nvPr userDrawn="1"/>
          </p:nvSpPr>
          <p:spPr>
            <a:xfrm>
              <a:off x="7882343" y="6015678"/>
              <a:ext cx="759576" cy="592341"/>
            </a:xfrm>
            <a:prstGeom prst="rect">
              <a:avLst/>
            </a:prstGeom>
            <a:solidFill>
              <a:srgbClr val="AB0D8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chemeClr val="bg1"/>
                  </a:solidFill>
                </a:rPr>
                <a:t>171</a:t>
              </a:r>
            </a:p>
            <a:p>
              <a:pPr algn="ctr"/>
              <a:r>
                <a:rPr lang="en-GB" sz="800">
                  <a:solidFill>
                    <a:schemeClr val="bg1"/>
                  </a:solidFill>
                </a:rPr>
                <a:t>13</a:t>
              </a:r>
            </a:p>
            <a:p>
              <a:pPr algn="ctr"/>
              <a:r>
                <a:rPr lang="en-GB" sz="800">
                  <a:solidFill>
                    <a:schemeClr val="bg1"/>
                  </a:solidFill>
                </a:rPr>
                <a:t>130</a:t>
              </a:r>
            </a:p>
          </p:txBody>
        </p:sp>
      </p:grpSp>
    </p:spTree>
    <p:extLst>
      <p:ext uri="{BB962C8B-B14F-4D97-AF65-F5344CB8AC3E}">
        <p14:creationId xmlns:p14="http://schemas.microsoft.com/office/powerpoint/2010/main" val="286930405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cSld name="1_TITLE SLIDE Left Horizontal Window_KPMG Blue">
    <p:bg>
      <p:bgPr>
        <a:solidFill>
          <a:schemeClr val="accent2"/>
        </a:solidFill>
        <a:effectLst/>
      </p:bgPr>
    </p:bg>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FEC81A12-E9A6-4A7B-A0C5-1CE89B589BD0}"/>
              </a:ext>
            </a:extLst>
          </p:cNvPr>
          <p:cNvSpPr>
            <a:spLocks noGrp="1"/>
          </p:cNvSpPr>
          <p:nvPr>
            <p:ph type="pic" sz="quarter" idx="12" hasCustomPrompt="1"/>
          </p:nvPr>
        </p:nvSpPr>
        <p:spPr>
          <a:xfrm>
            <a:off x="0" y="0"/>
            <a:ext cx="12192000" cy="6858000"/>
          </a:xfrm>
          <a:solidFill>
            <a:schemeClr val="bg1">
              <a:lumMod val="75000"/>
            </a:schemeClr>
          </a:solidFill>
        </p:spPr>
        <p:txBody>
          <a:bodyPr/>
          <a:lstStyle>
            <a:lvl1pPr algn="ctr">
              <a:defRPr sz="1200"/>
            </a:lvl1pPr>
          </a:lstStyle>
          <a:p>
            <a:r>
              <a:rPr lang="en-US"/>
              <a:t>Click on frame and insert dark/light picture using the Insert tab, Pictures.</a:t>
            </a:r>
            <a:br>
              <a:rPr lang="en-US"/>
            </a:br>
            <a:r>
              <a:rPr lang="en-US"/>
              <a:t>Or via Templafy Images</a:t>
            </a:r>
          </a:p>
          <a:p>
            <a:endParaRPr lang="en-GB"/>
          </a:p>
        </p:txBody>
      </p:sp>
      <p:sp>
        <p:nvSpPr>
          <p:cNvPr id="7" name="Text Placeholder 7">
            <a:extLst>
              <a:ext uri="{FF2B5EF4-FFF2-40B4-BE49-F238E27FC236}">
                <a16:creationId xmlns:a16="http://schemas.microsoft.com/office/drawing/2014/main" id="{950708D3-44D6-48DA-B6FC-09F3947F8E94}"/>
              </a:ext>
            </a:extLst>
          </p:cNvPr>
          <p:cNvSpPr>
            <a:spLocks noGrp="1"/>
          </p:cNvSpPr>
          <p:nvPr>
            <p:ph type="body" sz="quarter" idx="13"/>
          </p:nvPr>
        </p:nvSpPr>
        <p:spPr>
          <a:xfrm>
            <a:off x="998476" y="371312"/>
            <a:ext cx="914400" cy="367739"/>
          </a:xfrm>
          <a:custGeom>
            <a:avLst/>
            <a:gdLst>
              <a:gd name="connsiteX0" fmla="*/ 718742 w 914400"/>
              <a:gd name="connsiteY0" fmla="*/ 287058 h 367739"/>
              <a:gd name="connsiteX1" fmla="*/ 765334 w 914400"/>
              <a:gd name="connsiteY1" fmla="*/ 329257 h 367739"/>
              <a:gd name="connsiteX2" fmla="*/ 797096 w 914400"/>
              <a:gd name="connsiteY2" fmla="*/ 326026 h 367739"/>
              <a:gd name="connsiteX3" fmla="*/ 806757 w 914400"/>
              <a:gd name="connsiteY3" fmla="*/ 287058 h 367739"/>
              <a:gd name="connsiteX4" fmla="*/ 597317 w 914400"/>
              <a:gd name="connsiteY4" fmla="*/ 212258 h 367739"/>
              <a:gd name="connsiteX5" fmla="*/ 554311 w 914400"/>
              <a:gd name="connsiteY5" fmla="*/ 279918 h 367739"/>
              <a:gd name="connsiteX6" fmla="*/ 582745 w 914400"/>
              <a:gd name="connsiteY6" fmla="*/ 279918 h 367739"/>
              <a:gd name="connsiteX7" fmla="*/ 457701 w 914400"/>
              <a:gd name="connsiteY7" fmla="*/ 209318 h 367739"/>
              <a:gd name="connsiteX8" fmla="*/ 437830 w 914400"/>
              <a:gd name="connsiteY8" fmla="*/ 279918 h 367739"/>
              <a:gd name="connsiteX9" fmla="*/ 458412 w 914400"/>
              <a:gd name="connsiteY9" fmla="*/ 279918 h 367739"/>
              <a:gd name="connsiteX10" fmla="*/ 290266 w 914400"/>
              <a:gd name="connsiteY10" fmla="*/ 198365 h 367739"/>
              <a:gd name="connsiteX11" fmla="*/ 283804 w 914400"/>
              <a:gd name="connsiteY11" fmla="*/ 222404 h 367739"/>
              <a:gd name="connsiteX12" fmla="*/ 281154 w 914400"/>
              <a:gd name="connsiteY12" fmla="*/ 232679 h 367739"/>
              <a:gd name="connsiteX13" fmla="*/ 275565 w 914400"/>
              <a:gd name="connsiteY13" fmla="*/ 253326 h 367739"/>
              <a:gd name="connsiteX14" fmla="*/ 287649 w 914400"/>
              <a:gd name="connsiteY14" fmla="*/ 253326 h 367739"/>
              <a:gd name="connsiteX15" fmla="*/ 294596 w 914400"/>
              <a:gd name="connsiteY15" fmla="*/ 253326 h 367739"/>
              <a:gd name="connsiteX16" fmla="*/ 300379 w 914400"/>
              <a:gd name="connsiteY16" fmla="*/ 253100 h 367739"/>
              <a:gd name="connsiteX17" fmla="*/ 300573 w 914400"/>
              <a:gd name="connsiteY17" fmla="*/ 253196 h 367739"/>
              <a:gd name="connsiteX18" fmla="*/ 336697 w 914400"/>
              <a:gd name="connsiteY18" fmla="*/ 225086 h 367739"/>
              <a:gd name="connsiteX19" fmla="*/ 337569 w 914400"/>
              <a:gd name="connsiteY19" fmla="*/ 204407 h 367739"/>
              <a:gd name="connsiteX20" fmla="*/ 307811 w 914400"/>
              <a:gd name="connsiteY20" fmla="*/ 198365 h 367739"/>
              <a:gd name="connsiteX21" fmla="*/ 298473 w 914400"/>
              <a:gd name="connsiteY21" fmla="*/ 198365 h 367739"/>
              <a:gd name="connsiteX22" fmla="*/ 290266 w 914400"/>
              <a:gd name="connsiteY22" fmla="*/ 198365 h 367739"/>
              <a:gd name="connsiteX23" fmla="*/ 499415 w 914400"/>
              <a:gd name="connsiteY23" fmla="*/ 7180 h 367739"/>
              <a:gd name="connsiteX24" fmla="*/ 499415 w 914400"/>
              <a:gd name="connsiteY24" fmla="*/ 279982 h 367739"/>
              <a:gd name="connsiteX25" fmla="*/ 504649 w 914400"/>
              <a:gd name="connsiteY25" fmla="*/ 279982 h 367739"/>
              <a:gd name="connsiteX26" fmla="*/ 576121 w 914400"/>
              <a:gd name="connsiteY26" fmla="*/ 167314 h 367739"/>
              <a:gd name="connsiteX27" fmla="*/ 655994 w 914400"/>
              <a:gd name="connsiteY27" fmla="*/ 167314 h 367739"/>
              <a:gd name="connsiteX28" fmla="*/ 632277 w 914400"/>
              <a:gd name="connsiteY28" fmla="*/ 279918 h 367739"/>
              <a:gd name="connsiteX29" fmla="*/ 660033 w 914400"/>
              <a:gd name="connsiteY29" fmla="*/ 279918 h 367739"/>
              <a:gd name="connsiteX30" fmla="*/ 663038 w 914400"/>
              <a:gd name="connsiteY30" fmla="*/ 263407 h 367739"/>
              <a:gd name="connsiteX31" fmla="*/ 688208 w 914400"/>
              <a:gd name="connsiteY31" fmla="*/ 209318 h 367739"/>
              <a:gd name="connsiteX32" fmla="*/ 688208 w 914400"/>
              <a:gd name="connsiteY32" fmla="*/ 170222 h 367739"/>
              <a:gd name="connsiteX33" fmla="*/ 688305 w 914400"/>
              <a:gd name="connsiteY33" fmla="*/ 7180 h 367739"/>
              <a:gd name="connsiteX34" fmla="*/ 279248 w 914400"/>
              <a:gd name="connsiteY34" fmla="*/ 7180 h 367739"/>
              <a:gd name="connsiteX35" fmla="*/ 279248 w 914400"/>
              <a:gd name="connsiteY35" fmla="*/ 166991 h 367739"/>
              <a:gd name="connsiteX36" fmla="*/ 316761 w 914400"/>
              <a:gd name="connsiteY36" fmla="*/ 166991 h 367739"/>
              <a:gd name="connsiteX37" fmla="*/ 377667 w 914400"/>
              <a:gd name="connsiteY37" fmla="*/ 180917 h 367739"/>
              <a:gd name="connsiteX38" fmla="*/ 384129 w 914400"/>
              <a:gd name="connsiteY38" fmla="*/ 225667 h 367739"/>
              <a:gd name="connsiteX39" fmla="*/ 338248 w 914400"/>
              <a:gd name="connsiteY39" fmla="*/ 279918 h 367739"/>
              <a:gd name="connsiteX40" fmla="*/ 388459 w 914400"/>
              <a:gd name="connsiteY40" fmla="*/ 279918 h 367739"/>
              <a:gd name="connsiteX41" fmla="*/ 420770 w 914400"/>
              <a:gd name="connsiteY41" fmla="*/ 167055 h 367739"/>
              <a:gd name="connsiteX42" fmla="*/ 468041 w 914400"/>
              <a:gd name="connsiteY42" fmla="*/ 167055 h 367739"/>
              <a:gd name="connsiteX43" fmla="*/ 467976 w 914400"/>
              <a:gd name="connsiteY43" fmla="*/ 7180 h 367739"/>
              <a:gd name="connsiteX44" fmla="*/ 59113 w 914400"/>
              <a:gd name="connsiteY44" fmla="*/ 7180 h 367739"/>
              <a:gd name="connsiteX45" fmla="*/ 59113 w 914400"/>
              <a:gd name="connsiteY45" fmla="*/ 167314 h 367739"/>
              <a:gd name="connsiteX46" fmla="*/ 104607 w 914400"/>
              <a:gd name="connsiteY46" fmla="*/ 167314 h 367739"/>
              <a:gd name="connsiteX47" fmla="*/ 80342 w 914400"/>
              <a:gd name="connsiteY47" fmla="*/ 248091 h 367739"/>
              <a:gd name="connsiteX48" fmla="*/ 155303 w 914400"/>
              <a:gd name="connsiteY48" fmla="*/ 167314 h 367739"/>
              <a:gd name="connsiteX49" fmla="*/ 216694 w 914400"/>
              <a:gd name="connsiteY49" fmla="*/ 167314 h 367739"/>
              <a:gd name="connsiteX50" fmla="*/ 120957 w 914400"/>
              <a:gd name="connsiteY50" fmla="*/ 265249 h 367739"/>
              <a:gd name="connsiteX51" fmla="*/ 127903 w 914400"/>
              <a:gd name="connsiteY51" fmla="*/ 280015 h 367739"/>
              <a:gd name="connsiteX52" fmla="*/ 217017 w 914400"/>
              <a:gd name="connsiteY52" fmla="*/ 280015 h 367739"/>
              <a:gd name="connsiteX53" fmla="*/ 218083 w 914400"/>
              <a:gd name="connsiteY53" fmla="*/ 276784 h 367739"/>
              <a:gd name="connsiteX54" fmla="*/ 245095 w 914400"/>
              <a:gd name="connsiteY54" fmla="*/ 186862 h 367739"/>
              <a:gd name="connsiteX55" fmla="*/ 248068 w 914400"/>
              <a:gd name="connsiteY55" fmla="*/ 177169 h 367739"/>
              <a:gd name="connsiteX56" fmla="*/ 247874 w 914400"/>
              <a:gd name="connsiteY56" fmla="*/ 7180 h 367739"/>
              <a:gd name="connsiteX57" fmla="*/ 719646 w 914400"/>
              <a:gd name="connsiteY57" fmla="*/ 7083 h 367739"/>
              <a:gd name="connsiteX58" fmla="*/ 719646 w 914400"/>
              <a:gd name="connsiteY58" fmla="*/ 178332 h 367739"/>
              <a:gd name="connsiteX59" fmla="*/ 803332 w 914400"/>
              <a:gd name="connsiteY59" fmla="*/ 156199 h 367739"/>
              <a:gd name="connsiteX60" fmla="*/ 871379 w 914400"/>
              <a:gd name="connsiteY60" fmla="*/ 179657 h 367739"/>
              <a:gd name="connsiteX61" fmla="*/ 876096 w 914400"/>
              <a:gd name="connsiteY61" fmla="*/ 221661 h 367739"/>
              <a:gd name="connsiteX62" fmla="*/ 819358 w 914400"/>
              <a:gd name="connsiteY62" fmla="*/ 221661 h 367739"/>
              <a:gd name="connsiteX63" fmla="*/ 791054 w 914400"/>
              <a:gd name="connsiteY63" fmla="*/ 194778 h 367739"/>
              <a:gd name="connsiteX64" fmla="*/ 721843 w 914400"/>
              <a:gd name="connsiteY64" fmla="*/ 262244 h 367739"/>
              <a:gd name="connsiteX65" fmla="*/ 719646 w 914400"/>
              <a:gd name="connsiteY65" fmla="*/ 273455 h 367739"/>
              <a:gd name="connsiteX66" fmla="*/ 719646 w 914400"/>
              <a:gd name="connsiteY66" fmla="*/ 279918 h 367739"/>
              <a:gd name="connsiteX67" fmla="*/ 765689 w 914400"/>
              <a:gd name="connsiteY67" fmla="*/ 279918 h 367739"/>
              <a:gd name="connsiteX68" fmla="*/ 773541 w 914400"/>
              <a:gd name="connsiteY68" fmla="*/ 248479 h 367739"/>
              <a:gd name="connsiteX69" fmla="*/ 868891 w 914400"/>
              <a:gd name="connsiteY69" fmla="*/ 248479 h 367739"/>
              <a:gd name="connsiteX70" fmla="*/ 861007 w 914400"/>
              <a:gd name="connsiteY70" fmla="*/ 279918 h 367739"/>
              <a:gd name="connsiteX71" fmla="*/ 908601 w 914400"/>
              <a:gd name="connsiteY71" fmla="*/ 279918 h 367739"/>
              <a:gd name="connsiteX72" fmla="*/ 908601 w 914400"/>
              <a:gd name="connsiteY72" fmla="*/ 7083 h 367739"/>
              <a:gd name="connsiteX73" fmla="*/ 51908 w 914400"/>
              <a:gd name="connsiteY73" fmla="*/ 0 h 367739"/>
              <a:gd name="connsiteX74" fmla="*/ 255209 w 914400"/>
              <a:gd name="connsiteY74" fmla="*/ 0 h 367739"/>
              <a:gd name="connsiteX75" fmla="*/ 255209 w 914400"/>
              <a:gd name="connsiteY75" fmla="*/ 167314 h 367739"/>
              <a:gd name="connsiteX76" fmla="*/ 272010 w 914400"/>
              <a:gd name="connsiteY76" fmla="*/ 167314 h 367739"/>
              <a:gd name="connsiteX77" fmla="*/ 272010 w 914400"/>
              <a:gd name="connsiteY77" fmla="*/ 0 h 367739"/>
              <a:gd name="connsiteX78" fmla="*/ 475375 w 914400"/>
              <a:gd name="connsiteY78" fmla="*/ 0 h 367739"/>
              <a:gd name="connsiteX79" fmla="*/ 475375 w 914400"/>
              <a:gd name="connsiteY79" fmla="*/ 167055 h 367739"/>
              <a:gd name="connsiteX80" fmla="*/ 492210 w 914400"/>
              <a:gd name="connsiteY80" fmla="*/ 167055 h 367739"/>
              <a:gd name="connsiteX81" fmla="*/ 492210 w 914400"/>
              <a:gd name="connsiteY81" fmla="*/ 0 h 367739"/>
              <a:gd name="connsiteX82" fmla="*/ 695510 w 914400"/>
              <a:gd name="connsiteY82" fmla="*/ 0 h 367739"/>
              <a:gd name="connsiteX83" fmla="*/ 695510 w 914400"/>
              <a:gd name="connsiteY83" fmla="*/ 199786 h 367739"/>
              <a:gd name="connsiteX84" fmla="*/ 712473 w 914400"/>
              <a:gd name="connsiteY84" fmla="*/ 183469 h 367739"/>
              <a:gd name="connsiteX85" fmla="*/ 712473 w 914400"/>
              <a:gd name="connsiteY85" fmla="*/ 0 h 367739"/>
              <a:gd name="connsiteX86" fmla="*/ 914400 w 914400"/>
              <a:gd name="connsiteY86" fmla="*/ 0 h 367739"/>
              <a:gd name="connsiteX87" fmla="*/ 914400 w 914400"/>
              <a:gd name="connsiteY87" fmla="*/ 287091 h 367739"/>
              <a:gd name="connsiteX88" fmla="*/ 859359 w 914400"/>
              <a:gd name="connsiteY88" fmla="*/ 287091 h 367739"/>
              <a:gd name="connsiteX89" fmla="*/ 842234 w 914400"/>
              <a:gd name="connsiteY89" fmla="*/ 356463 h 367739"/>
              <a:gd name="connsiteX90" fmla="*/ 750277 w 914400"/>
              <a:gd name="connsiteY90" fmla="*/ 367739 h 367739"/>
              <a:gd name="connsiteX91" fmla="*/ 679839 w 914400"/>
              <a:gd name="connsiteY91" fmla="*/ 346769 h 367739"/>
              <a:gd name="connsiteX92" fmla="*/ 659225 w 914400"/>
              <a:gd name="connsiteY92" fmla="*/ 287091 h 367739"/>
              <a:gd name="connsiteX93" fmla="*/ 630597 w 914400"/>
              <a:gd name="connsiteY93" fmla="*/ 287091 h 367739"/>
              <a:gd name="connsiteX94" fmla="*/ 614442 w 914400"/>
              <a:gd name="connsiteY94" fmla="*/ 363474 h 367739"/>
              <a:gd name="connsiteX95" fmla="*/ 565006 w 914400"/>
              <a:gd name="connsiteY95" fmla="*/ 363474 h 367739"/>
              <a:gd name="connsiteX96" fmla="*/ 581355 w 914400"/>
              <a:gd name="connsiteY96" fmla="*/ 287091 h 367739"/>
              <a:gd name="connsiteX97" fmla="*/ 549658 w 914400"/>
              <a:gd name="connsiteY97" fmla="*/ 287091 h 367739"/>
              <a:gd name="connsiteX98" fmla="*/ 501192 w 914400"/>
              <a:gd name="connsiteY98" fmla="*/ 363474 h 367739"/>
              <a:gd name="connsiteX99" fmla="*/ 459026 w 914400"/>
              <a:gd name="connsiteY99" fmla="*/ 363474 h 367739"/>
              <a:gd name="connsiteX100" fmla="*/ 458412 w 914400"/>
              <a:gd name="connsiteY100" fmla="*/ 287091 h 367739"/>
              <a:gd name="connsiteX101" fmla="*/ 435795 w 914400"/>
              <a:gd name="connsiteY101" fmla="*/ 287091 h 367739"/>
              <a:gd name="connsiteX102" fmla="*/ 414469 w 914400"/>
              <a:gd name="connsiteY102" fmla="*/ 363474 h 367739"/>
              <a:gd name="connsiteX103" fmla="*/ 364193 w 914400"/>
              <a:gd name="connsiteY103" fmla="*/ 363474 h 367739"/>
              <a:gd name="connsiteX104" fmla="*/ 386197 w 914400"/>
              <a:gd name="connsiteY104" fmla="*/ 287091 h 367739"/>
              <a:gd name="connsiteX105" fmla="*/ 275177 w 914400"/>
              <a:gd name="connsiteY105" fmla="*/ 287091 h 367739"/>
              <a:gd name="connsiteX106" fmla="*/ 275177 w 914400"/>
              <a:gd name="connsiteY106" fmla="*/ 287317 h 367739"/>
              <a:gd name="connsiteX107" fmla="*/ 264256 w 914400"/>
              <a:gd name="connsiteY107" fmla="*/ 287317 h 367739"/>
              <a:gd name="connsiteX108" fmla="*/ 241444 w 914400"/>
              <a:gd name="connsiteY108" fmla="*/ 363700 h 367739"/>
              <a:gd name="connsiteX109" fmla="*/ 191556 w 914400"/>
              <a:gd name="connsiteY109" fmla="*/ 363700 h 367739"/>
              <a:gd name="connsiteX110" fmla="*/ 214691 w 914400"/>
              <a:gd name="connsiteY110" fmla="*/ 287091 h 367739"/>
              <a:gd name="connsiteX111" fmla="*/ 131361 w 914400"/>
              <a:gd name="connsiteY111" fmla="*/ 287091 h 367739"/>
              <a:gd name="connsiteX112" fmla="*/ 168228 w 914400"/>
              <a:gd name="connsiteY112" fmla="*/ 363700 h 367739"/>
              <a:gd name="connsiteX113" fmla="*/ 112814 w 914400"/>
              <a:gd name="connsiteY113" fmla="*/ 363700 h 367739"/>
              <a:gd name="connsiteX114" fmla="*/ 74978 w 914400"/>
              <a:gd name="connsiteY114" fmla="*/ 287091 h 367739"/>
              <a:gd name="connsiteX115" fmla="*/ 68516 w 914400"/>
              <a:gd name="connsiteY115" fmla="*/ 287091 h 367739"/>
              <a:gd name="connsiteX116" fmla="*/ 45607 w 914400"/>
              <a:gd name="connsiteY116" fmla="*/ 363700 h 367739"/>
              <a:gd name="connsiteX117" fmla="*/ 0 w 914400"/>
              <a:gd name="connsiteY117" fmla="*/ 363700 h 367739"/>
              <a:gd name="connsiteX118" fmla="*/ 0 w 914400"/>
              <a:gd name="connsiteY118" fmla="*/ 363540 h 367739"/>
              <a:gd name="connsiteX119" fmla="*/ 51908 w 914400"/>
              <a:gd name="connsiteY119" fmla="*/ 190707 h 36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914400" h="367739">
                <a:moveTo>
                  <a:pt x="718742" y="287058"/>
                </a:moveTo>
                <a:cubicBezTo>
                  <a:pt x="719129" y="316591"/>
                  <a:pt x="738096" y="329257"/>
                  <a:pt x="765334" y="329257"/>
                </a:cubicBezTo>
                <a:cubicBezTo>
                  <a:pt x="775997" y="329127"/>
                  <a:pt x="786627" y="328045"/>
                  <a:pt x="797096" y="326026"/>
                </a:cubicBezTo>
                <a:lnTo>
                  <a:pt x="806757" y="287058"/>
                </a:lnTo>
                <a:close/>
                <a:moveTo>
                  <a:pt x="597317" y="212258"/>
                </a:moveTo>
                <a:lnTo>
                  <a:pt x="554311" y="279918"/>
                </a:lnTo>
                <a:lnTo>
                  <a:pt x="582745" y="279918"/>
                </a:lnTo>
                <a:close/>
                <a:moveTo>
                  <a:pt x="457701" y="209318"/>
                </a:moveTo>
                <a:lnTo>
                  <a:pt x="437830" y="279918"/>
                </a:lnTo>
                <a:lnTo>
                  <a:pt x="458412" y="279918"/>
                </a:lnTo>
                <a:close/>
                <a:moveTo>
                  <a:pt x="290266" y="198365"/>
                </a:moveTo>
                <a:lnTo>
                  <a:pt x="283804" y="222404"/>
                </a:lnTo>
                <a:lnTo>
                  <a:pt x="281154" y="232679"/>
                </a:lnTo>
                <a:lnTo>
                  <a:pt x="275565" y="253326"/>
                </a:lnTo>
                <a:lnTo>
                  <a:pt x="287649" y="253326"/>
                </a:lnTo>
                <a:cubicBezTo>
                  <a:pt x="289684" y="253326"/>
                  <a:pt x="291849" y="253326"/>
                  <a:pt x="294596" y="253326"/>
                </a:cubicBezTo>
                <a:cubicBezTo>
                  <a:pt x="296696" y="253326"/>
                  <a:pt x="298538" y="253100"/>
                  <a:pt x="300379" y="253100"/>
                </a:cubicBezTo>
                <a:lnTo>
                  <a:pt x="300573" y="253196"/>
                </a:lnTo>
                <a:cubicBezTo>
                  <a:pt x="323772" y="251419"/>
                  <a:pt x="331010" y="242534"/>
                  <a:pt x="336697" y="225086"/>
                </a:cubicBezTo>
                <a:cubicBezTo>
                  <a:pt x="340025" y="214940"/>
                  <a:pt x="340380" y="208284"/>
                  <a:pt x="337569" y="204407"/>
                </a:cubicBezTo>
                <a:cubicBezTo>
                  <a:pt x="333886" y="199269"/>
                  <a:pt x="323966" y="198365"/>
                  <a:pt x="307811" y="198365"/>
                </a:cubicBezTo>
                <a:lnTo>
                  <a:pt x="298473" y="198365"/>
                </a:lnTo>
                <a:cubicBezTo>
                  <a:pt x="295824" y="198365"/>
                  <a:pt x="293077" y="198365"/>
                  <a:pt x="290266" y="198365"/>
                </a:cubicBezTo>
                <a:close/>
                <a:moveTo>
                  <a:pt x="499415" y="7180"/>
                </a:moveTo>
                <a:lnTo>
                  <a:pt x="499415" y="279982"/>
                </a:lnTo>
                <a:lnTo>
                  <a:pt x="504649" y="279982"/>
                </a:lnTo>
                <a:lnTo>
                  <a:pt x="576121" y="167314"/>
                </a:lnTo>
                <a:lnTo>
                  <a:pt x="655994" y="167314"/>
                </a:lnTo>
                <a:lnTo>
                  <a:pt x="632277" y="279918"/>
                </a:lnTo>
                <a:lnTo>
                  <a:pt x="660033" y="279918"/>
                </a:lnTo>
                <a:cubicBezTo>
                  <a:pt x="660604" y="274344"/>
                  <a:pt x="661609" y="268825"/>
                  <a:pt x="663038" y="263407"/>
                </a:cubicBezTo>
                <a:cubicBezTo>
                  <a:pt x="667894" y="243933"/>
                  <a:pt x="676437" y="225574"/>
                  <a:pt x="688208" y="209318"/>
                </a:cubicBezTo>
                <a:lnTo>
                  <a:pt x="688208" y="170222"/>
                </a:lnTo>
                <a:lnTo>
                  <a:pt x="688305" y="7180"/>
                </a:lnTo>
                <a:close/>
                <a:moveTo>
                  <a:pt x="279248" y="7180"/>
                </a:moveTo>
                <a:lnTo>
                  <a:pt x="279248" y="166991"/>
                </a:lnTo>
                <a:lnTo>
                  <a:pt x="316761" y="166991"/>
                </a:lnTo>
                <a:cubicBezTo>
                  <a:pt x="339411" y="166991"/>
                  <a:pt x="364937" y="165666"/>
                  <a:pt x="377667" y="180917"/>
                </a:cubicBezTo>
                <a:cubicBezTo>
                  <a:pt x="386197" y="191192"/>
                  <a:pt x="388071" y="204859"/>
                  <a:pt x="384129" y="225667"/>
                </a:cubicBezTo>
                <a:cubicBezTo>
                  <a:pt x="379315" y="252453"/>
                  <a:pt x="363773" y="270483"/>
                  <a:pt x="338248" y="279918"/>
                </a:cubicBezTo>
                <a:lnTo>
                  <a:pt x="388459" y="279918"/>
                </a:lnTo>
                <a:lnTo>
                  <a:pt x="420770" y="167055"/>
                </a:lnTo>
                <a:lnTo>
                  <a:pt x="468041" y="167055"/>
                </a:lnTo>
                <a:lnTo>
                  <a:pt x="467976" y="7180"/>
                </a:lnTo>
                <a:close/>
                <a:moveTo>
                  <a:pt x="59113" y="7180"/>
                </a:moveTo>
                <a:lnTo>
                  <a:pt x="59113" y="167314"/>
                </a:lnTo>
                <a:lnTo>
                  <a:pt x="104607" y="167314"/>
                </a:lnTo>
                <a:lnTo>
                  <a:pt x="80342" y="248091"/>
                </a:lnTo>
                <a:lnTo>
                  <a:pt x="155303" y="167314"/>
                </a:lnTo>
                <a:lnTo>
                  <a:pt x="216694" y="167314"/>
                </a:lnTo>
                <a:lnTo>
                  <a:pt x="120957" y="265249"/>
                </a:lnTo>
                <a:lnTo>
                  <a:pt x="127903" y="280015"/>
                </a:lnTo>
                <a:lnTo>
                  <a:pt x="217017" y="280015"/>
                </a:lnTo>
                <a:lnTo>
                  <a:pt x="218083" y="276784"/>
                </a:lnTo>
                <a:lnTo>
                  <a:pt x="245095" y="186862"/>
                </a:lnTo>
                <a:lnTo>
                  <a:pt x="248068" y="177169"/>
                </a:lnTo>
                <a:lnTo>
                  <a:pt x="247874" y="7180"/>
                </a:lnTo>
                <a:close/>
                <a:moveTo>
                  <a:pt x="719646" y="7083"/>
                </a:moveTo>
                <a:lnTo>
                  <a:pt x="719646" y="178332"/>
                </a:lnTo>
                <a:cubicBezTo>
                  <a:pt x="748015" y="159785"/>
                  <a:pt x="780876" y="156199"/>
                  <a:pt x="803332" y="156199"/>
                </a:cubicBezTo>
                <a:cubicBezTo>
                  <a:pt x="834932" y="156199"/>
                  <a:pt x="859262" y="162919"/>
                  <a:pt x="871379" y="179657"/>
                </a:cubicBezTo>
                <a:cubicBezTo>
                  <a:pt x="882073" y="195069"/>
                  <a:pt x="878325" y="211968"/>
                  <a:pt x="876096" y="221661"/>
                </a:cubicBezTo>
                <a:lnTo>
                  <a:pt x="819358" y="221661"/>
                </a:lnTo>
                <a:cubicBezTo>
                  <a:pt x="821426" y="200594"/>
                  <a:pt x="806272" y="194778"/>
                  <a:pt x="791054" y="194778"/>
                </a:cubicBezTo>
                <a:cubicBezTo>
                  <a:pt x="752507" y="194778"/>
                  <a:pt x="730244" y="228317"/>
                  <a:pt x="721843" y="262244"/>
                </a:cubicBezTo>
                <a:cubicBezTo>
                  <a:pt x="720971" y="266218"/>
                  <a:pt x="720357" y="269934"/>
                  <a:pt x="719646" y="273455"/>
                </a:cubicBezTo>
                <a:lnTo>
                  <a:pt x="719646" y="279918"/>
                </a:lnTo>
                <a:lnTo>
                  <a:pt x="765689" y="279918"/>
                </a:lnTo>
                <a:lnTo>
                  <a:pt x="773541" y="248479"/>
                </a:lnTo>
                <a:lnTo>
                  <a:pt x="868891" y="248479"/>
                </a:lnTo>
                <a:lnTo>
                  <a:pt x="861007" y="279918"/>
                </a:lnTo>
                <a:lnTo>
                  <a:pt x="908601" y="279918"/>
                </a:lnTo>
                <a:lnTo>
                  <a:pt x="908601" y="7083"/>
                </a:lnTo>
                <a:close/>
                <a:moveTo>
                  <a:pt x="51908" y="0"/>
                </a:moveTo>
                <a:lnTo>
                  <a:pt x="255209" y="0"/>
                </a:lnTo>
                <a:lnTo>
                  <a:pt x="255209" y="167314"/>
                </a:lnTo>
                <a:lnTo>
                  <a:pt x="272010" y="167314"/>
                </a:lnTo>
                <a:lnTo>
                  <a:pt x="272010" y="0"/>
                </a:lnTo>
                <a:lnTo>
                  <a:pt x="475375" y="0"/>
                </a:lnTo>
                <a:lnTo>
                  <a:pt x="475375" y="167055"/>
                </a:lnTo>
                <a:lnTo>
                  <a:pt x="492210" y="167055"/>
                </a:lnTo>
                <a:lnTo>
                  <a:pt x="492210" y="0"/>
                </a:lnTo>
                <a:lnTo>
                  <a:pt x="695510" y="0"/>
                </a:lnTo>
                <a:lnTo>
                  <a:pt x="695510" y="199786"/>
                </a:lnTo>
                <a:cubicBezTo>
                  <a:pt x="700641" y="193828"/>
                  <a:pt x="706318" y="188364"/>
                  <a:pt x="712473" y="183469"/>
                </a:cubicBezTo>
                <a:lnTo>
                  <a:pt x="712473" y="0"/>
                </a:lnTo>
                <a:lnTo>
                  <a:pt x="914400" y="0"/>
                </a:lnTo>
                <a:lnTo>
                  <a:pt x="914400" y="287091"/>
                </a:lnTo>
                <a:lnTo>
                  <a:pt x="859359" y="287091"/>
                </a:lnTo>
                <a:lnTo>
                  <a:pt x="842234" y="356463"/>
                </a:lnTo>
                <a:cubicBezTo>
                  <a:pt x="812088" y="363584"/>
                  <a:pt x="781250" y="367368"/>
                  <a:pt x="750277" y="367739"/>
                </a:cubicBezTo>
                <a:cubicBezTo>
                  <a:pt x="728499" y="367739"/>
                  <a:pt x="699032" y="364379"/>
                  <a:pt x="679839" y="346769"/>
                </a:cubicBezTo>
                <a:cubicBezTo>
                  <a:pt x="664136" y="332326"/>
                  <a:pt x="658094" y="310775"/>
                  <a:pt x="659225" y="287091"/>
                </a:cubicBezTo>
                <a:lnTo>
                  <a:pt x="630597" y="287091"/>
                </a:lnTo>
                <a:lnTo>
                  <a:pt x="614442" y="363474"/>
                </a:lnTo>
                <a:lnTo>
                  <a:pt x="565006" y="363474"/>
                </a:lnTo>
                <a:lnTo>
                  <a:pt x="581355" y="287091"/>
                </a:lnTo>
                <a:lnTo>
                  <a:pt x="549658" y="287091"/>
                </a:lnTo>
                <a:lnTo>
                  <a:pt x="501192" y="363474"/>
                </a:lnTo>
                <a:lnTo>
                  <a:pt x="459026" y="363474"/>
                </a:lnTo>
                <a:lnTo>
                  <a:pt x="458412" y="287091"/>
                </a:lnTo>
                <a:lnTo>
                  <a:pt x="435795" y="287091"/>
                </a:lnTo>
                <a:lnTo>
                  <a:pt x="414469" y="363474"/>
                </a:lnTo>
                <a:lnTo>
                  <a:pt x="364193" y="363474"/>
                </a:lnTo>
                <a:lnTo>
                  <a:pt x="386197" y="287091"/>
                </a:lnTo>
                <a:lnTo>
                  <a:pt x="275177" y="287091"/>
                </a:lnTo>
                <a:lnTo>
                  <a:pt x="275177" y="287317"/>
                </a:lnTo>
                <a:lnTo>
                  <a:pt x="264256" y="287317"/>
                </a:lnTo>
                <a:lnTo>
                  <a:pt x="241444" y="363700"/>
                </a:lnTo>
                <a:lnTo>
                  <a:pt x="191556" y="363700"/>
                </a:lnTo>
                <a:lnTo>
                  <a:pt x="214691" y="287091"/>
                </a:lnTo>
                <a:lnTo>
                  <a:pt x="131361" y="287091"/>
                </a:lnTo>
                <a:lnTo>
                  <a:pt x="168228" y="363700"/>
                </a:lnTo>
                <a:lnTo>
                  <a:pt x="112814" y="363700"/>
                </a:lnTo>
                <a:lnTo>
                  <a:pt x="74978" y="287091"/>
                </a:lnTo>
                <a:lnTo>
                  <a:pt x="68516" y="287091"/>
                </a:lnTo>
                <a:lnTo>
                  <a:pt x="45607" y="363700"/>
                </a:lnTo>
                <a:lnTo>
                  <a:pt x="0" y="363700"/>
                </a:lnTo>
                <a:lnTo>
                  <a:pt x="0" y="363540"/>
                </a:lnTo>
                <a:lnTo>
                  <a:pt x="51908" y="190707"/>
                </a:lnTo>
                <a:close/>
              </a:path>
            </a:pathLst>
          </a:custGeom>
          <a:solidFill>
            <a:schemeClr val="bg1"/>
          </a:solidFill>
        </p:spPr>
        <p:txBody>
          <a:bodyPr wrap="square">
            <a:noAutofit/>
          </a:bodyPr>
          <a:lstStyle>
            <a:lvl1pPr>
              <a:defRPr sz="800">
                <a:noFill/>
              </a:defRPr>
            </a:lvl1pPr>
          </a:lstStyle>
          <a:p>
            <a:pPr lvl="0"/>
            <a:r>
              <a:rPr lang="en-US"/>
              <a:t>Click to edit Master text styles</a:t>
            </a:r>
          </a:p>
        </p:txBody>
      </p:sp>
      <p:sp>
        <p:nvSpPr>
          <p:cNvPr id="10" name="Title 1">
            <a:extLst>
              <a:ext uri="{FF2B5EF4-FFF2-40B4-BE49-F238E27FC236}">
                <a16:creationId xmlns:a16="http://schemas.microsoft.com/office/drawing/2014/main" id="{0B30C48B-685A-4627-8230-DBBFCD3E6048}"/>
              </a:ext>
            </a:extLst>
          </p:cNvPr>
          <p:cNvSpPr>
            <a:spLocks noGrp="1"/>
          </p:cNvSpPr>
          <p:nvPr>
            <p:ph type="ctrTitle" hasCustomPrompt="1"/>
          </p:nvPr>
        </p:nvSpPr>
        <p:spPr>
          <a:xfrm>
            <a:off x="998476" y="1759937"/>
            <a:ext cx="5765982" cy="2903488"/>
          </a:xfrm>
          <a:noFill/>
          <a:ln w="3175">
            <a:noFill/>
            <a:prstDash val="lgDash"/>
          </a:ln>
        </p:spPr>
        <p:txBody>
          <a:bodyPr lIns="0" tIns="0" rIns="0" bIns="0" anchor="t" anchorCtr="0">
            <a:noAutofit/>
          </a:bodyPr>
          <a:lstStyle>
            <a:lvl1pPr algn="l">
              <a:defRPr sz="6600" baseline="0">
                <a:solidFill>
                  <a:schemeClr val="bg1"/>
                </a:solidFill>
              </a:defRPr>
            </a:lvl1pPr>
          </a:lstStyle>
          <a:p>
            <a:r>
              <a:rPr lang="en-GB"/>
              <a:t>Title slide text only</a:t>
            </a:r>
            <a:endParaRPr lang="en-US"/>
          </a:p>
        </p:txBody>
      </p:sp>
      <p:sp>
        <p:nvSpPr>
          <p:cNvPr id="11" name="Text Placeholder 3">
            <a:extLst>
              <a:ext uri="{FF2B5EF4-FFF2-40B4-BE49-F238E27FC236}">
                <a16:creationId xmlns:a16="http://schemas.microsoft.com/office/drawing/2014/main" id="{883A02BE-49C7-41EC-A224-F228B39F3B56}"/>
              </a:ext>
            </a:extLst>
          </p:cNvPr>
          <p:cNvSpPr>
            <a:spLocks noGrp="1"/>
          </p:cNvSpPr>
          <p:nvPr>
            <p:ph type="body" sz="quarter" idx="11"/>
          </p:nvPr>
        </p:nvSpPr>
        <p:spPr>
          <a:xfrm>
            <a:off x="998476" y="4752153"/>
            <a:ext cx="5765982" cy="816606"/>
          </a:xfrm>
          <a:ln w="3175">
            <a:noFill/>
            <a:prstDash val="lgDash"/>
          </a:ln>
        </p:spPr>
        <p:txBody>
          <a:bodyPr wrap="square" anchor="b">
            <a:noAutofit/>
          </a:bodyPr>
          <a:lstStyle>
            <a:lvl1pPr>
              <a:defRPr sz="1400">
                <a:solidFill>
                  <a:schemeClr val="bg1"/>
                </a:solidFill>
              </a:defRPr>
            </a:lvl1pPr>
            <a:lvl2pPr>
              <a:defRPr sz="14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525195354"/>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Slide 4 master">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F1F2DE"/>
          </a:solidFill>
          <a:ln/>
        </p:spPr>
      </p:sp>
      <p:sp>
        <p:nvSpPr>
          <p:cNvPr id="3" name="Shape 1"/>
          <p:cNvSpPr/>
          <p:nvPr/>
        </p:nvSpPr>
        <p:spPr>
          <a:xfrm>
            <a:off x="0" y="0"/>
            <a:ext cx="12192000" cy="6858000"/>
          </a:xfrm>
          <a:prstGeom prst="rect">
            <a:avLst/>
          </a:prstGeom>
          <a:solidFill>
            <a:srgbClr val="FCFBF8"/>
          </a:solidFill>
          <a:ln/>
        </p:spPr>
      </p:sp>
    </p:spTree>
    <p:extLst>
      <p:ext uri="{BB962C8B-B14F-4D97-AF65-F5344CB8AC3E}">
        <p14:creationId xmlns:p14="http://schemas.microsoft.com/office/powerpoint/2010/main" val="1878822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36CF3-F7D5-6889-97A8-852EE2FE18B9}"/>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AF990AD-448C-1285-1DFB-798265F843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E1C4DF5-4228-8A7C-EE48-096565A266A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65DD129A-EC0A-BAED-48F8-D7C63A690E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429BBA9-21F2-6A70-2338-EDA158EFDEB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4E7BBAAA-E512-4465-0C70-F6021AE61CD9}"/>
              </a:ext>
            </a:extLst>
          </p:cNvPr>
          <p:cNvSpPr>
            <a:spLocks noGrp="1"/>
          </p:cNvSpPr>
          <p:nvPr>
            <p:ph type="dt" sz="half" idx="10"/>
          </p:nvPr>
        </p:nvSpPr>
        <p:spPr/>
        <p:txBody>
          <a:bodyPr/>
          <a:lstStyle/>
          <a:p>
            <a:endParaRPr lang="en-IN"/>
          </a:p>
        </p:txBody>
      </p:sp>
      <p:sp>
        <p:nvSpPr>
          <p:cNvPr id="8" name="Footer Placeholder 7">
            <a:extLst>
              <a:ext uri="{FF2B5EF4-FFF2-40B4-BE49-F238E27FC236}">
                <a16:creationId xmlns:a16="http://schemas.microsoft.com/office/drawing/2014/main" id="{7AC9B37D-06D3-0D6F-E2E5-AA246CD81465}"/>
              </a:ext>
            </a:extLst>
          </p:cNvPr>
          <p:cNvSpPr>
            <a:spLocks noGrp="1"/>
          </p:cNvSpPr>
          <p:nvPr>
            <p:ph type="ftr" sz="quarter" idx="11"/>
          </p:nvPr>
        </p:nvSpPr>
        <p:spPr/>
        <p:txBody>
          <a:bodyPr/>
          <a:lstStyle/>
          <a:p>
            <a:r>
              <a:rPr lang="en-US"/>
              <a:t>Strengthening India’s Maritime Future : Policies, Green Shipping &amp; Shipbuilding</a:t>
            </a:r>
            <a:endParaRPr lang="en-IN"/>
          </a:p>
        </p:txBody>
      </p:sp>
      <p:sp>
        <p:nvSpPr>
          <p:cNvPr id="9" name="Slide Number Placeholder 8">
            <a:extLst>
              <a:ext uri="{FF2B5EF4-FFF2-40B4-BE49-F238E27FC236}">
                <a16:creationId xmlns:a16="http://schemas.microsoft.com/office/drawing/2014/main" id="{E344E4BC-FBA1-C9F9-18EF-14A97D9AD937}"/>
              </a:ext>
            </a:extLst>
          </p:cNvPr>
          <p:cNvSpPr>
            <a:spLocks noGrp="1"/>
          </p:cNvSpPr>
          <p:nvPr>
            <p:ph type="sldNum" sz="quarter" idx="12"/>
          </p:nvPr>
        </p:nvSpPr>
        <p:spPr/>
        <p:txBody>
          <a:bodyPr/>
          <a:lstStyle/>
          <a:p>
            <a:fld id="{887FB3E9-D005-4AC2-9474-885CF7811261}" type="slidenum">
              <a:rPr lang="en-IN" smtClean="0"/>
              <a:t>‹#›</a:t>
            </a:fld>
            <a:endParaRPr lang="en-IN"/>
          </a:p>
        </p:txBody>
      </p:sp>
    </p:spTree>
    <p:extLst>
      <p:ext uri="{BB962C8B-B14F-4D97-AF65-F5344CB8AC3E}">
        <p14:creationId xmlns:p14="http://schemas.microsoft.com/office/powerpoint/2010/main" val="394641858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Slide 2 master">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F1F2DE"/>
          </a:solidFill>
          <a:ln/>
        </p:spPr>
      </p:sp>
      <p:sp>
        <p:nvSpPr>
          <p:cNvPr id="3" name="Shape 1"/>
          <p:cNvSpPr/>
          <p:nvPr/>
        </p:nvSpPr>
        <p:spPr>
          <a:xfrm>
            <a:off x="0" y="0"/>
            <a:ext cx="12192000" cy="6858000"/>
          </a:xfrm>
          <a:prstGeom prst="rect">
            <a:avLst/>
          </a:prstGeom>
          <a:solidFill>
            <a:srgbClr val="FCFBF8"/>
          </a:solidFill>
          <a:ln/>
        </p:spPr>
      </p:sp>
    </p:spTree>
    <p:extLst>
      <p:ext uri="{BB962C8B-B14F-4D97-AF65-F5344CB8AC3E}">
        <p14:creationId xmlns:p14="http://schemas.microsoft.com/office/powerpoint/2010/main" val="277535718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7C5EB-61BD-C7D0-C199-DAFE2F07251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9658394E-7CD8-EE17-CF38-215622BF97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5" name="Footer Placeholder 4">
            <a:extLst>
              <a:ext uri="{FF2B5EF4-FFF2-40B4-BE49-F238E27FC236}">
                <a16:creationId xmlns:a16="http://schemas.microsoft.com/office/drawing/2014/main" id="{7DF2077C-AB62-6E93-4A9C-F6187249E5BF}"/>
              </a:ext>
            </a:extLst>
          </p:cNvPr>
          <p:cNvSpPr>
            <a:spLocks noGrp="1"/>
          </p:cNvSpPr>
          <p:nvPr>
            <p:ph type="ftr" sz="quarter" idx="11"/>
          </p:nvPr>
        </p:nvSpPr>
        <p:spPr/>
        <p:txBody>
          <a:bodyPr/>
          <a:lstStyle/>
          <a:p>
            <a:r>
              <a:rPr lang="en-US"/>
              <a:t>Samudra Shuddhi – Rashtriya Vriddhi</a:t>
            </a:r>
            <a:endParaRPr lang="en-IN"/>
          </a:p>
        </p:txBody>
      </p:sp>
      <p:sp>
        <p:nvSpPr>
          <p:cNvPr id="6" name="Slide Number Placeholder 5">
            <a:extLst>
              <a:ext uri="{FF2B5EF4-FFF2-40B4-BE49-F238E27FC236}">
                <a16:creationId xmlns:a16="http://schemas.microsoft.com/office/drawing/2014/main" id="{A6EB368B-6B72-EC12-DDFA-53879070A6B3}"/>
              </a:ext>
            </a:extLst>
          </p:cNvPr>
          <p:cNvSpPr>
            <a:spLocks noGrp="1"/>
          </p:cNvSpPr>
          <p:nvPr>
            <p:ph type="sldNum" sz="quarter" idx="12"/>
          </p:nvPr>
        </p:nvSpPr>
        <p:spPr>
          <a:xfrm>
            <a:off x="8610600" y="6356350"/>
            <a:ext cx="2743200" cy="365125"/>
          </a:xfrm>
          <a:prstGeom prst="rect">
            <a:avLst/>
          </a:prstGeom>
        </p:spPr>
        <p:txBody>
          <a:bodyPr/>
          <a:lstStyle/>
          <a:p>
            <a:fld id="{887FB3E9-D005-4AC2-9474-885CF7811261}" type="slidenum">
              <a:rPr lang="en-IN" smtClean="0"/>
              <a:t>‹#›</a:t>
            </a:fld>
            <a:endParaRPr lang="en-IN"/>
          </a:p>
        </p:txBody>
      </p:sp>
      <p:sp>
        <p:nvSpPr>
          <p:cNvPr id="4" name="Date Placeholder 4">
            <a:extLst>
              <a:ext uri="{FF2B5EF4-FFF2-40B4-BE49-F238E27FC236}">
                <a16:creationId xmlns:a16="http://schemas.microsoft.com/office/drawing/2014/main" id="{A2F6256C-67D9-89D2-3469-F4AC1B424BE6}"/>
              </a:ext>
            </a:extLst>
          </p:cNvPr>
          <p:cNvSpPr txBox="1">
            <a:spLocks/>
          </p:cNvSpPr>
          <p:nvPr userDrawn="1"/>
        </p:nvSpPr>
        <p:spPr>
          <a:xfrm>
            <a:off x="122274" y="638569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dirty="0"/>
              <a:t>17</a:t>
            </a:r>
            <a:r>
              <a:rPr lang="en-US" b="0" baseline="30000" dirty="0"/>
              <a:t>th</a:t>
            </a:r>
            <a:r>
              <a:rPr lang="en-US" b="0" dirty="0"/>
              <a:t>  October 2025</a:t>
            </a:r>
            <a:endParaRPr lang="en-IN" b="0" dirty="0"/>
          </a:p>
        </p:txBody>
      </p:sp>
    </p:spTree>
    <p:extLst>
      <p:ext uri="{BB962C8B-B14F-4D97-AF65-F5344CB8AC3E}">
        <p14:creationId xmlns:p14="http://schemas.microsoft.com/office/powerpoint/2010/main" val="232108312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72945-2B68-1B54-D7D5-2F64D4EBEB3C}"/>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2CB119B1-DD47-E4C0-F613-3D3F2243C6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E3D03D9-21F8-1B30-73B5-48A49B439379}"/>
              </a:ext>
            </a:extLst>
          </p:cNvPr>
          <p:cNvSpPr>
            <a:spLocks noGrp="1"/>
          </p:cNvSpPr>
          <p:nvPr>
            <p:ph type="dt" sz="half" idx="10"/>
          </p:nvPr>
        </p:nvSpPr>
        <p:spPr/>
        <p:txBody>
          <a:bodyPr/>
          <a:lstStyle/>
          <a:p>
            <a:endParaRPr lang="en-IN"/>
          </a:p>
        </p:txBody>
      </p:sp>
      <p:sp>
        <p:nvSpPr>
          <p:cNvPr id="5" name="Footer Placeholder 4">
            <a:extLst>
              <a:ext uri="{FF2B5EF4-FFF2-40B4-BE49-F238E27FC236}">
                <a16:creationId xmlns:a16="http://schemas.microsoft.com/office/drawing/2014/main" id="{A00E32F4-254F-0D29-DC7C-7660C1FFCB92}"/>
              </a:ext>
            </a:extLst>
          </p:cNvPr>
          <p:cNvSpPr>
            <a:spLocks noGrp="1"/>
          </p:cNvSpPr>
          <p:nvPr>
            <p:ph type="ftr" sz="quarter" idx="11"/>
          </p:nvPr>
        </p:nvSpPr>
        <p:spPr/>
        <p:txBody>
          <a:bodyPr/>
          <a:lstStyle/>
          <a:p>
            <a:r>
              <a:rPr lang="en-US"/>
              <a:t>Samudra Shuddhi – Rashtriya Vriddhi</a:t>
            </a:r>
            <a:endParaRPr lang="en-IN"/>
          </a:p>
        </p:txBody>
      </p:sp>
      <p:sp>
        <p:nvSpPr>
          <p:cNvPr id="6" name="Slide Number Placeholder 5">
            <a:extLst>
              <a:ext uri="{FF2B5EF4-FFF2-40B4-BE49-F238E27FC236}">
                <a16:creationId xmlns:a16="http://schemas.microsoft.com/office/drawing/2014/main" id="{CF856BDB-30CC-9622-0E44-E85BED11A05F}"/>
              </a:ext>
            </a:extLst>
          </p:cNvPr>
          <p:cNvSpPr>
            <a:spLocks noGrp="1"/>
          </p:cNvSpPr>
          <p:nvPr>
            <p:ph type="sldNum" sz="quarter" idx="12"/>
          </p:nvPr>
        </p:nvSpPr>
        <p:spPr>
          <a:xfrm>
            <a:off x="8610600" y="6356350"/>
            <a:ext cx="2743200" cy="365125"/>
          </a:xfrm>
          <a:prstGeom prst="rect">
            <a:avLst/>
          </a:prstGeom>
        </p:spPr>
        <p:txBody>
          <a:bodyPr/>
          <a:lstStyle/>
          <a:p>
            <a:fld id="{887FB3E9-D005-4AC2-9474-885CF7811261}" type="slidenum">
              <a:rPr lang="en-IN" smtClean="0"/>
              <a:t>‹#›</a:t>
            </a:fld>
            <a:endParaRPr lang="en-IN"/>
          </a:p>
        </p:txBody>
      </p:sp>
    </p:spTree>
    <p:extLst>
      <p:ext uri="{BB962C8B-B14F-4D97-AF65-F5344CB8AC3E}">
        <p14:creationId xmlns:p14="http://schemas.microsoft.com/office/powerpoint/2010/main" val="241114748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CED82-6B6B-697C-D27C-0EDB3CA33A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58DF712E-D3D1-D2A9-43F5-88E7BFBB648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369DEEE-3497-E99B-A96C-0CF620FD766A}"/>
              </a:ext>
            </a:extLst>
          </p:cNvPr>
          <p:cNvSpPr>
            <a:spLocks noGrp="1"/>
          </p:cNvSpPr>
          <p:nvPr>
            <p:ph type="dt" sz="half" idx="10"/>
          </p:nvPr>
        </p:nvSpPr>
        <p:spPr/>
        <p:txBody>
          <a:bodyPr/>
          <a:lstStyle/>
          <a:p>
            <a:endParaRPr lang="en-IN"/>
          </a:p>
        </p:txBody>
      </p:sp>
      <p:sp>
        <p:nvSpPr>
          <p:cNvPr id="5" name="Footer Placeholder 4">
            <a:extLst>
              <a:ext uri="{FF2B5EF4-FFF2-40B4-BE49-F238E27FC236}">
                <a16:creationId xmlns:a16="http://schemas.microsoft.com/office/drawing/2014/main" id="{67146595-5D55-0C5E-2B4E-9220085D1731}"/>
              </a:ext>
            </a:extLst>
          </p:cNvPr>
          <p:cNvSpPr>
            <a:spLocks noGrp="1"/>
          </p:cNvSpPr>
          <p:nvPr>
            <p:ph type="ftr" sz="quarter" idx="11"/>
          </p:nvPr>
        </p:nvSpPr>
        <p:spPr/>
        <p:txBody>
          <a:bodyPr/>
          <a:lstStyle/>
          <a:p>
            <a:r>
              <a:rPr lang="en-US"/>
              <a:t>Samudra Shuddhi – Rashtriya Vriddhi</a:t>
            </a:r>
            <a:endParaRPr lang="en-IN"/>
          </a:p>
        </p:txBody>
      </p:sp>
      <p:sp>
        <p:nvSpPr>
          <p:cNvPr id="6" name="Slide Number Placeholder 5">
            <a:extLst>
              <a:ext uri="{FF2B5EF4-FFF2-40B4-BE49-F238E27FC236}">
                <a16:creationId xmlns:a16="http://schemas.microsoft.com/office/drawing/2014/main" id="{E8559714-F3AF-F49D-F35B-1DE8E4D86069}"/>
              </a:ext>
            </a:extLst>
          </p:cNvPr>
          <p:cNvSpPr>
            <a:spLocks noGrp="1"/>
          </p:cNvSpPr>
          <p:nvPr>
            <p:ph type="sldNum" sz="quarter" idx="12"/>
          </p:nvPr>
        </p:nvSpPr>
        <p:spPr>
          <a:xfrm>
            <a:off x="8610600" y="6356350"/>
            <a:ext cx="2743200" cy="365125"/>
          </a:xfrm>
          <a:prstGeom prst="rect">
            <a:avLst/>
          </a:prstGeom>
        </p:spPr>
        <p:txBody>
          <a:bodyPr/>
          <a:lstStyle/>
          <a:p>
            <a:fld id="{887FB3E9-D005-4AC2-9474-885CF7811261}" type="slidenum">
              <a:rPr lang="en-IN" smtClean="0"/>
              <a:t>‹#›</a:t>
            </a:fld>
            <a:endParaRPr lang="en-IN"/>
          </a:p>
        </p:txBody>
      </p:sp>
    </p:spTree>
    <p:extLst>
      <p:ext uri="{BB962C8B-B14F-4D97-AF65-F5344CB8AC3E}">
        <p14:creationId xmlns:p14="http://schemas.microsoft.com/office/powerpoint/2010/main" val="21434457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29A56-7B5A-F34D-F8AB-4DE265593AA1}"/>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097C7DA9-9FDA-51D4-1802-FF700D0E9ED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7FBBA93A-598B-456A-1269-2BD2481CACE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BF03CE6D-CD3C-FCD7-7AD4-0C25B88E2DDC}"/>
              </a:ext>
            </a:extLst>
          </p:cNvPr>
          <p:cNvSpPr>
            <a:spLocks noGrp="1"/>
          </p:cNvSpPr>
          <p:nvPr>
            <p:ph type="dt" sz="half" idx="10"/>
          </p:nvPr>
        </p:nvSpPr>
        <p:spPr/>
        <p:txBody>
          <a:bodyPr/>
          <a:lstStyle/>
          <a:p>
            <a:endParaRPr lang="en-IN"/>
          </a:p>
        </p:txBody>
      </p:sp>
      <p:sp>
        <p:nvSpPr>
          <p:cNvPr id="6" name="Footer Placeholder 5">
            <a:extLst>
              <a:ext uri="{FF2B5EF4-FFF2-40B4-BE49-F238E27FC236}">
                <a16:creationId xmlns:a16="http://schemas.microsoft.com/office/drawing/2014/main" id="{FDFE98BC-F3DA-0D7C-0B24-2088E9F304DA}"/>
              </a:ext>
            </a:extLst>
          </p:cNvPr>
          <p:cNvSpPr>
            <a:spLocks noGrp="1"/>
          </p:cNvSpPr>
          <p:nvPr>
            <p:ph type="ftr" sz="quarter" idx="11"/>
          </p:nvPr>
        </p:nvSpPr>
        <p:spPr/>
        <p:txBody>
          <a:bodyPr/>
          <a:lstStyle/>
          <a:p>
            <a:r>
              <a:rPr lang="en-US"/>
              <a:t>Samudra Shuddhi – Rashtriya Vriddhi</a:t>
            </a:r>
            <a:endParaRPr lang="en-IN"/>
          </a:p>
        </p:txBody>
      </p:sp>
      <p:sp>
        <p:nvSpPr>
          <p:cNvPr id="7" name="Slide Number Placeholder 6">
            <a:extLst>
              <a:ext uri="{FF2B5EF4-FFF2-40B4-BE49-F238E27FC236}">
                <a16:creationId xmlns:a16="http://schemas.microsoft.com/office/drawing/2014/main" id="{EC284F02-EABE-FD38-D545-BB42EAC87D9C}"/>
              </a:ext>
            </a:extLst>
          </p:cNvPr>
          <p:cNvSpPr>
            <a:spLocks noGrp="1"/>
          </p:cNvSpPr>
          <p:nvPr>
            <p:ph type="sldNum" sz="quarter" idx="12"/>
          </p:nvPr>
        </p:nvSpPr>
        <p:spPr>
          <a:xfrm>
            <a:off x="8610600" y="6356350"/>
            <a:ext cx="2743200" cy="365125"/>
          </a:xfrm>
          <a:prstGeom prst="rect">
            <a:avLst/>
          </a:prstGeom>
        </p:spPr>
        <p:txBody>
          <a:bodyPr/>
          <a:lstStyle/>
          <a:p>
            <a:fld id="{887FB3E9-D005-4AC2-9474-885CF7811261}" type="slidenum">
              <a:rPr lang="en-IN" smtClean="0"/>
              <a:t>‹#›</a:t>
            </a:fld>
            <a:endParaRPr lang="en-IN"/>
          </a:p>
        </p:txBody>
      </p:sp>
    </p:spTree>
    <p:extLst>
      <p:ext uri="{BB962C8B-B14F-4D97-AF65-F5344CB8AC3E}">
        <p14:creationId xmlns:p14="http://schemas.microsoft.com/office/powerpoint/2010/main" val="25193202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36CF3-F7D5-6889-97A8-852EE2FE18B9}"/>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AF990AD-448C-1285-1DFB-798265F843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E1C4DF5-4228-8A7C-EE48-096565A266A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65DD129A-EC0A-BAED-48F8-D7C63A690E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429BBA9-21F2-6A70-2338-EDA158EFDEB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4E7BBAAA-E512-4465-0C70-F6021AE61CD9}"/>
              </a:ext>
            </a:extLst>
          </p:cNvPr>
          <p:cNvSpPr>
            <a:spLocks noGrp="1"/>
          </p:cNvSpPr>
          <p:nvPr>
            <p:ph type="dt" sz="half" idx="10"/>
          </p:nvPr>
        </p:nvSpPr>
        <p:spPr/>
        <p:txBody>
          <a:bodyPr/>
          <a:lstStyle/>
          <a:p>
            <a:endParaRPr lang="en-IN"/>
          </a:p>
        </p:txBody>
      </p:sp>
      <p:sp>
        <p:nvSpPr>
          <p:cNvPr id="8" name="Footer Placeholder 7">
            <a:extLst>
              <a:ext uri="{FF2B5EF4-FFF2-40B4-BE49-F238E27FC236}">
                <a16:creationId xmlns:a16="http://schemas.microsoft.com/office/drawing/2014/main" id="{7AC9B37D-06D3-0D6F-E2E5-AA246CD81465}"/>
              </a:ext>
            </a:extLst>
          </p:cNvPr>
          <p:cNvSpPr>
            <a:spLocks noGrp="1"/>
          </p:cNvSpPr>
          <p:nvPr>
            <p:ph type="ftr" sz="quarter" idx="11"/>
          </p:nvPr>
        </p:nvSpPr>
        <p:spPr/>
        <p:txBody>
          <a:bodyPr/>
          <a:lstStyle/>
          <a:p>
            <a:r>
              <a:rPr lang="en-US"/>
              <a:t>Samudra Shuddhi – Rashtriya Vriddhi</a:t>
            </a:r>
            <a:endParaRPr lang="en-IN"/>
          </a:p>
        </p:txBody>
      </p:sp>
      <p:sp>
        <p:nvSpPr>
          <p:cNvPr id="9" name="Slide Number Placeholder 8">
            <a:extLst>
              <a:ext uri="{FF2B5EF4-FFF2-40B4-BE49-F238E27FC236}">
                <a16:creationId xmlns:a16="http://schemas.microsoft.com/office/drawing/2014/main" id="{E344E4BC-FBA1-C9F9-18EF-14A97D9AD937}"/>
              </a:ext>
            </a:extLst>
          </p:cNvPr>
          <p:cNvSpPr>
            <a:spLocks noGrp="1"/>
          </p:cNvSpPr>
          <p:nvPr>
            <p:ph type="sldNum" sz="quarter" idx="12"/>
          </p:nvPr>
        </p:nvSpPr>
        <p:spPr>
          <a:xfrm>
            <a:off x="8610600" y="6356350"/>
            <a:ext cx="2743200" cy="365125"/>
          </a:xfrm>
          <a:prstGeom prst="rect">
            <a:avLst/>
          </a:prstGeom>
        </p:spPr>
        <p:txBody>
          <a:bodyPr/>
          <a:lstStyle/>
          <a:p>
            <a:fld id="{887FB3E9-D005-4AC2-9474-885CF7811261}" type="slidenum">
              <a:rPr lang="en-IN" smtClean="0"/>
              <a:t>‹#›</a:t>
            </a:fld>
            <a:endParaRPr lang="en-IN"/>
          </a:p>
        </p:txBody>
      </p:sp>
    </p:spTree>
    <p:extLst>
      <p:ext uri="{BB962C8B-B14F-4D97-AF65-F5344CB8AC3E}">
        <p14:creationId xmlns:p14="http://schemas.microsoft.com/office/powerpoint/2010/main" val="182717169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B46E4-2D89-DC00-E15F-60086030E55E}"/>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EBD7CEE9-93D7-402E-ABFF-33C66EF63B66}"/>
              </a:ext>
            </a:extLst>
          </p:cNvPr>
          <p:cNvSpPr>
            <a:spLocks noGrp="1"/>
          </p:cNvSpPr>
          <p:nvPr>
            <p:ph type="dt" sz="half" idx="10"/>
          </p:nvPr>
        </p:nvSpPr>
        <p:spPr/>
        <p:txBody>
          <a:bodyPr/>
          <a:lstStyle/>
          <a:p>
            <a:endParaRPr lang="en-IN"/>
          </a:p>
        </p:txBody>
      </p:sp>
      <p:sp>
        <p:nvSpPr>
          <p:cNvPr id="4" name="Footer Placeholder 3">
            <a:extLst>
              <a:ext uri="{FF2B5EF4-FFF2-40B4-BE49-F238E27FC236}">
                <a16:creationId xmlns:a16="http://schemas.microsoft.com/office/drawing/2014/main" id="{4D2592BE-55BC-52C8-EF2D-4E2C799D7287}"/>
              </a:ext>
            </a:extLst>
          </p:cNvPr>
          <p:cNvSpPr>
            <a:spLocks noGrp="1"/>
          </p:cNvSpPr>
          <p:nvPr>
            <p:ph type="ftr" sz="quarter" idx="11"/>
          </p:nvPr>
        </p:nvSpPr>
        <p:spPr/>
        <p:txBody>
          <a:bodyPr/>
          <a:lstStyle/>
          <a:p>
            <a:r>
              <a:rPr lang="en-US"/>
              <a:t>Samudra Shuddhi – Rashtriya Vriddhi</a:t>
            </a:r>
            <a:endParaRPr lang="en-IN"/>
          </a:p>
        </p:txBody>
      </p:sp>
      <p:sp>
        <p:nvSpPr>
          <p:cNvPr id="5" name="Slide Number Placeholder 4">
            <a:extLst>
              <a:ext uri="{FF2B5EF4-FFF2-40B4-BE49-F238E27FC236}">
                <a16:creationId xmlns:a16="http://schemas.microsoft.com/office/drawing/2014/main" id="{B92A2F5A-37B4-E3F8-29F4-B1F2272C9D33}"/>
              </a:ext>
            </a:extLst>
          </p:cNvPr>
          <p:cNvSpPr>
            <a:spLocks noGrp="1"/>
          </p:cNvSpPr>
          <p:nvPr>
            <p:ph type="sldNum" sz="quarter" idx="12"/>
          </p:nvPr>
        </p:nvSpPr>
        <p:spPr>
          <a:xfrm>
            <a:off x="8610600" y="6356350"/>
            <a:ext cx="2743200" cy="365125"/>
          </a:xfrm>
          <a:prstGeom prst="rect">
            <a:avLst/>
          </a:prstGeom>
        </p:spPr>
        <p:txBody>
          <a:bodyPr/>
          <a:lstStyle/>
          <a:p>
            <a:fld id="{887FB3E9-D005-4AC2-9474-885CF7811261}" type="slidenum">
              <a:rPr lang="en-IN" smtClean="0"/>
              <a:t>‹#›</a:t>
            </a:fld>
            <a:endParaRPr lang="en-IN"/>
          </a:p>
        </p:txBody>
      </p:sp>
      <p:pic>
        <p:nvPicPr>
          <p:cNvPr id="6" name="Picture 2" descr="Directorate General of Shipping - Exit Exam">
            <a:extLst>
              <a:ext uri="{FF2B5EF4-FFF2-40B4-BE49-F238E27FC236}">
                <a16:creationId xmlns:a16="http://schemas.microsoft.com/office/drawing/2014/main" id="{DF34CB72-32E8-42E1-D9F2-A4C33BF2316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71255" y="103945"/>
            <a:ext cx="783160" cy="93457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2496167F-602E-F8BC-8FB0-E36FA8396698}"/>
              </a:ext>
            </a:extLst>
          </p:cNvPr>
          <p:cNvPicPr>
            <a:picLocks noChangeAspect="1"/>
          </p:cNvPicPr>
          <p:nvPr userDrawn="1"/>
        </p:nvPicPr>
        <p:blipFill>
          <a:blip r:embed="rId3">
            <a:extLst>
              <a:ext uri="{28A0092B-C50C-407E-A947-70E740481C1C}">
                <a14:useLocalDpi xmlns:a14="http://schemas.microsoft.com/office/drawing/2010/main" val="0"/>
              </a:ext>
            </a:extLst>
          </a:blip>
          <a:srcRect l="3768" r="3612" b="1911"/>
          <a:stretch>
            <a:fillRect/>
          </a:stretch>
        </p:blipFill>
        <p:spPr>
          <a:xfrm>
            <a:off x="202956" y="157438"/>
            <a:ext cx="817790" cy="827587"/>
          </a:xfrm>
          <a:prstGeom prst="ellipse">
            <a:avLst/>
          </a:prstGeom>
        </p:spPr>
      </p:pic>
      <p:sp>
        <p:nvSpPr>
          <p:cNvPr id="9" name="Date Placeholder 4">
            <a:extLst>
              <a:ext uri="{FF2B5EF4-FFF2-40B4-BE49-F238E27FC236}">
                <a16:creationId xmlns:a16="http://schemas.microsoft.com/office/drawing/2014/main" id="{3CEB81DD-6FDF-6CCD-102A-F11FFDBCE2DA}"/>
              </a:ext>
            </a:extLst>
          </p:cNvPr>
          <p:cNvSpPr txBox="1">
            <a:spLocks/>
          </p:cNvSpPr>
          <p:nvPr userDrawn="1"/>
        </p:nvSpPr>
        <p:spPr>
          <a:xfrm>
            <a:off x="122274" y="638569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dirty="0"/>
              <a:t>17</a:t>
            </a:r>
            <a:r>
              <a:rPr lang="en-US" b="0" baseline="30000" dirty="0"/>
              <a:t>th</a:t>
            </a:r>
            <a:r>
              <a:rPr lang="en-US" b="0" dirty="0"/>
              <a:t>  October 2025</a:t>
            </a:r>
            <a:endParaRPr lang="en-IN" b="0" dirty="0"/>
          </a:p>
        </p:txBody>
      </p:sp>
    </p:spTree>
    <p:extLst>
      <p:ext uri="{BB962C8B-B14F-4D97-AF65-F5344CB8AC3E}">
        <p14:creationId xmlns:p14="http://schemas.microsoft.com/office/powerpoint/2010/main" val="196841481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B1E5AB-9591-25B7-CDB5-E60ED83162F6}"/>
              </a:ext>
            </a:extLst>
          </p:cNvPr>
          <p:cNvSpPr>
            <a:spLocks noGrp="1"/>
          </p:cNvSpPr>
          <p:nvPr>
            <p:ph type="dt" sz="half" idx="10"/>
          </p:nvPr>
        </p:nvSpPr>
        <p:spPr/>
        <p:txBody>
          <a:bodyPr/>
          <a:lstStyle/>
          <a:p>
            <a:endParaRPr lang="en-IN"/>
          </a:p>
        </p:txBody>
      </p:sp>
      <p:sp>
        <p:nvSpPr>
          <p:cNvPr id="3" name="Footer Placeholder 2">
            <a:extLst>
              <a:ext uri="{FF2B5EF4-FFF2-40B4-BE49-F238E27FC236}">
                <a16:creationId xmlns:a16="http://schemas.microsoft.com/office/drawing/2014/main" id="{EE0451CD-895C-1852-2822-D0EC227A6145}"/>
              </a:ext>
            </a:extLst>
          </p:cNvPr>
          <p:cNvSpPr>
            <a:spLocks noGrp="1"/>
          </p:cNvSpPr>
          <p:nvPr>
            <p:ph type="ftr" sz="quarter" idx="11"/>
          </p:nvPr>
        </p:nvSpPr>
        <p:spPr/>
        <p:txBody>
          <a:bodyPr/>
          <a:lstStyle/>
          <a:p>
            <a:r>
              <a:rPr lang="en-US"/>
              <a:t>Samudra Shuddhi – Rashtriya Vriddhi</a:t>
            </a:r>
            <a:endParaRPr lang="en-IN"/>
          </a:p>
        </p:txBody>
      </p:sp>
      <p:sp>
        <p:nvSpPr>
          <p:cNvPr id="4" name="Slide Number Placeholder 3">
            <a:extLst>
              <a:ext uri="{FF2B5EF4-FFF2-40B4-BE49-F238E27FC236}">
                <a16:creationId xmlns:a16="http://schemas.microsoft.com/office/drawing/2014/main" id="{E0A5B44F-82BB-BFE8-CACF-8E812C4EEE0F}"/>
              </a:ext>
            </a:extLst>
          </p:cNvPr>
          <p:cNvSpPr>
            <a:spLocks noGrp="1"/>
          </p:cNvSpPr>
          <p:nvPr>
            <p:ph type="sldNum" sz="quarter" idx="12"/>
          </p:nvPr>
        </p:nvSpPr>
        <p:spPr>
          <a:xfrm>
            <a:off x="8610600" y="6356350"/>
            <a:ext cx="2743200" cy="365125"/>
          </a:xfrm>
          <a:prstGeom prst="rect">
            <a:avLst/>
          </a:prstGeom>
        </p:spPr>
        <p:txBody>
          <a:bodyPr/>
          <a:lstStyle/>
          <a:p>
            <a:fld id="{887FB3E9-D005-4AC2-9474-885CF7811261}" type="slidenum">
              <a:rPr lang="en-IN" smtClean="0"/>
              <a:t>‹#›</a:t>
            </a:fld>
            <a:endParaRPr lang="en-IN"/>
          </a:p>
        </p:txBody>
      </p:sp>
    </p:spTree>
    <p:extLst>
      <p:ext uri="{BB962C8B-B14F-4D97-AF65-F5344CB8AC3E}">
        <p14:creationId xmlns:p14="http://schemas.microsoft.com/office/powerpoint/2010/main" val="259114097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6240B-24D8-E479-94A1-4F576C73E3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16E28935-5917-4755-388A-7FD2F83914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627DC790-CC23-830D-30D8-B254592B3F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A53288-CFD8-9DFD-6627-E3357E478A8E}"/>
              </a:ext>
            </a:extLst>
          </p:cNvPr>
          <p:cNvSpPr>
            <a:spLocks noGrp="1"/>
          </p:cNvSpPr>
          <p:nvPr>
            <p:ph type="dt" sz="half" idx="10"/>
          </p:nvPr>
        </p:nvSpPr>
        <p:spPr/>
        <p:txBody>
          <a:bodyPr/>
          <a:lstStyle/>
          <a:p>
            <a:endParaRPr lang="en-IN"/>
          </a:p>
        </p:txBody>
      </p:sp>
      <p:sp>
        <p:nvSpPr>
          <p:cNvPr id="6" name="Footer Placeholder 5">
            <a:extLst>
              <a:ext uri="{FF2B5EF4-FFF2-40B4-BE49-F238E27FC236}">
                <a16:creationId xmlns:a16="http://schemas.microsoft.com/office/drawing/2014/main" id="{657F8812-28A3-1EE1-1403-8D59D013E0F5}"/>
              </a:ext>
            </a:extLst>
          </p:cNvPr>
          <p:cNvSpPr>
            <a:spLocks noGrp="1"/>
          </p:cNvSpPr>
          <p:nvPr>
            <p:ph type="ftr" sz="quarter" idx="11"/>
          </p:nvPr>
        </p:nvSpPr>
        <p:spPr/>
        <p:txBody>
          <a:bodyPr/>
          <a:lstStyle/>
          <a:p>
            <a:r>
              <a:rPr lang="en-US"/>
              <a:t>Samudra Shuddhi – Rashtriya Vriddhi</a:t>
            </a:r>
            <a:endParaRPr lang="en-IN"/>
          </a:p>
        </p:txBody>
      </p:sp>
      <p:sp>
        <p:nvSpPr>
          <p:cNvPr id="7" name="Slide Number Placeholder 6">
            <a:extLst>
              <a:ext uri="{FF2B5EF4-FFF2-40B4-BE49-F238E27FC236}">
                <a16:creationId xmlns:a16="http://schemas.microsoft.com/office/drawing/2014/main" id="{A8A21202-87CF-EF5F-D874-56F2D4134234}"/>
              </a:ext>
            </a:extLst>
          </p:cNvPr>
          <p:cNvSpPr>
            <a:spLocks noGrp="1"/>
          </p:cNvSpPr>
          <p:nvPr>
            <p:ph type="sldNum" sz="quarter" idx="12"/>
          </p:nvPr>
        </p:nvSpPr>
        <p:spPr>
          <a:xfrm>
            <a:off x="8610600" y="6356350"/>
            <a:ext cx="2743200" cy="365125"/>
          </a:xfrm>
          <a:prstGeom prst="rect">
            <a:avLst/>
          </a:prstGeom>
        </p:spPr>
        <p:txBody>
          <a:bodyPr/>
          <a:lstStyle/>
          <a:p>
            <a:fld id="{887FB3E9-D005-4AC2-9474-885CF7811261}" type="slidenum">
              <a:rPr lang="en-IN" smtClean="0"/>
              <a:t>‹#›</a:t>
            </a:fld>
            <a:endParaRPr lang="en-IN"/>
          </a:p>
        </p:txBody>
      </p:sp>
    </p:spTree>
    <p:extLst>
      <p:ext uri="{BB962C8B-B14F-4D97-AF65-F5344CB8AC3E}">
        <p14:creationId xmlns:p14="http://schemas.microsoft.com/office/powerpoint/2010/main" val="336700049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FEEE9-0A5C-8908-3BB3-E29B819168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D2344C8E-82BA-2514-4FF5-75ACEA42CF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109892E2-B0D8-884C-474D-ACC99DFF1E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D5C083-40DD-0CC1-870A-7516255E5A97}"/>
              </a:ext>
            </a:extLst>
          </p:cNvPr>
          <p:cNvSpPr>
            <a:spLocks noGrp="1"/>
          </p:cNvSpPr>
          <p:nvPr>
            <p:ph type="dt" sz="half" idx="10"/>
          </p:nvPr>
        </p:nvSpPr>
        <p:spPr/>
        <p:txBody>
          <a:bodyPr/>
          <a:lstStyle/>
          <a:p>
            <a:endParaRPr lang="en-IN"/>
          </a:p>
        </p:txBody>
      </p:sp>
      <p:sp>
        <p:nvSpPr>
          <p:cNvPr id="6" name="Footer Placeholder 5">
            <a:extLst>
              <a:ext uri="{FF2B5EF4-FFF2-40B4-BE49-F238E27FC236}">
                <a16:creationId xmlns:a16="http://schemas.microsoft.com/office/drawing/2014/main" id="{A9D6351D-EF66-F69E-EB75-C44623998524}"/>
              </a:ext>
            </a:extLst>
          </p:cNvPr>
          <p:cNvSpPr>
            <a:spLocks noGrp="1"/>
          </p:cNvSpPr>
          <p:nvPr>
            <p:ph type="ftr" sz="quarter" idx="11"/>
          </p:nvPr>
        </p:nvSpPr>
        <p:spPr/>
        <p:txBody>
          <a:bodyPr/>
          <a:lstStyle/>
          <a:p>
            <a:r>
              <a:rPr lang="en-US"/>
              <a:t>Samudra Shuddhi – Rashtriya Vriddhi</a:t>
            </a:r>
            <a:endParaRPr lang="en-IN"/>
          </a:p>
        </p:txBody>
      </p:sp>
      <p:sp>
        <p:nvSpPr>
          <p:cNvPr id="7" name="Slide Number Placeholder 6">
            <a:extLst>
              <a:ext uri="{FF2B5EF4-FFF2-40B4-BE49-F238E27FC236}">
                <a16:creationId xmlns:a16="http://schemas.microsoft.com/office/drawing/2014/main" id="{E508702F-6D82-149A-C382-15D6587638CF}"/>
              </a:ext>
            </a:extLst>
          </p:cNvPr>
          <p:cNvSpPr>
            <a:spLocks noGrp="1"/>
          </p:cNvSpPr>
          <p:nvPr>
            <p:ph type="sldNum" sz="quarter" idx="12"/>
          </p:nvPr>
        </p:nvSpPr>
        <p:spPr>
          <a:xfrm>
            <a:off x="8610600" y="6356350"/>
            <a:ext cx="2743200" cy="365125"/>
          </a:xfrm>
          <a:prstGeom prst="rect">
            <a:avLst/>
          </a:prstGeom>
        </p:spPr>
        <p:txBody>
          <a:bodyPr/>
          <a:lstStyle/>
          <a:p>
            <a:fld id="{887FB3E9-D005-4AC2-9474-885CF7811261}" type="slidenum">
              <a:rPr lang="en-IN" smtClean="0"/>
              <a:t>‹#›</a:t>
            </a:fld>
            <a:endParaRPr lang="en-IN"/>
          </a:p>
        </p:txBody>
      </p:sp>
    </p:spTree>
    <p:extLst>
      <p:ext uri="{BB962C8B-B14F-4D97-AF65-F5344CB8AC3E}">
        <p14:creationId xmlns:p14="http://schemas.microsoft.com/office/powerpoint/2010/main" val="1185095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B46E4-2D89-DC00-E15F-60086030E55E}"/>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EBD7CEE9-93D7-402E-ABFF-33C66EF63B66}"/>
              </a:ext>
            </a:extLst>
          </p:cNvPr>
          <p:cNvSpPr>
            <a:spLocks noGrp="1"/>
          </p:cNvSpPr>
          <p:nvPr>
            <p:ph type="dt" sz="half" idx="10"/>
          </p:nvPr>
        </p:nvSpPr>
        <p:spPr/>
        <p:txBody>
          <a:bodyPr/>
          <a:lstStyle/>
          <a:p>
            <a:endParaRPr lang="en-IN"/>
          </a:p>
        </p:txBody>
      </p:sp>
      <p:sp>
        <p:nvSpPr>
          <p:cNvPr id="4" name="Footer Placeholder 3">
            <a:extLst>
              <a:ext uri="{FF2B5EF4-FFF2-40B4-BE49-F238E27FC236}">
                <a16:creationId xmlns:a16="http://schemas.microsoft.com/office/drawing/2014/main" id="{4D2592BE-55BC-52C8-EF2D-4E2C799D7287}"/>
              </a:ext>
            </a:extLst>
          </p:cNvPr>
          <p:cNvSpPr>
            <a:spLocks noGrp="1"/>
          </p:cNvSpPr>
          <p:nvPr>
            <p:ph type="ftr" sz="quarter" idx="11"/>
          </p:nvPr>
        </p:nvSpPr>
        <p:spPr/>
        <p:txBody>
          <a:bodyPr/>
          <a:lstStyle/>
          <a:p>
            <a:r>
              <a:rPr lang="en-US"/>
              <a:t>Strengthening India’s Maritime Future : Policies, Green Shipping &amp; Shipbuilding</a:t>
            </a:r>
            <a:endParaRPr lang="en-IN"/>
          </a:p>
        </p:txBody>
      </p:sp>
      <p:sp>
        <p:nvSpPr>
          <p:cNvPr id="5" name="Slide Number Placeholder 4">
            <a:extLst>
              <a:ext uri="{FF2B5EF4-FFF2-40B4-BE49-F238E27FC236}">
                <a16:creationId xmlns:a16="http://schemas.microsoft.com/office/drawing/2014/main" id="{B92A2F5A-37B4-E3F8-29F4-B1F2272C9D33}"/>
              </a:ext>
            </a:extLst>
          </p:cNvPr>
          <p:cNvSpPr>
            <a:spLocks noGrp="1"/>
          </p:cNvSpPr>
          <p:nvPr>
            <p:ph type="sldNum" sz="quarter" idx="12"/>
          </p:nvPr>
        </p:nvSpPr>
        <p:spPr/>
        <p:txBody>
          <a:bodyPr/>
          <a:lstStyle/>
          <a:p>
            <a:fld id="{887FB3E9-D005-4AC2-9474-885CF7811261}" type="slidenum">
              <a:rPr lang="en-IN" smtClean="0"/>
              <a:t>‹#›</a:t>
            </a:fld>
            <a:endParaRPr lang="en-IN"/>
          </a:p>
        </p:txBody>
      </p:sp>
      <p:pic>
        <p:nvPicPr>
          <p:cNvPr id="6" name="Picture 2" descr="Directorate General of Shipping - Exit Exam">
            <a:extLst>
              <a:ext uri="{FF2B5EF4-FFF2-40B4-BE49-F238E27FC236}">
                <a16:creationId xmlns:a16="http://schemas.microsoft.com/office/drawing/2014/main" id="{DF34CB72-32E8-42E1-D9F2-A4C33BF2316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171255" y="103945"/>
            <a:ext cx="783160" cy="93457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2496167F-602E-F8BC-8FB0-E36FA8396698}"/>
              </a:ext>
            </a:extLst>
          </p:cNvPr>
          <p:cNvPicPr>
            <a:picLocks noChangeAspect="1"/>
          </p:cNvPicPr>
          <p:nvPr userDrawn="1"/>
        </p:nvPicPr>
        <p:blipFill>
          <a:blip r:embed="rId3">
            <a:extLst>
              <a:ext uri="{28A0092B-C50C-407E-A947-70E740481C1C}">
                <a14:useLocalDpi xmlns:a14="http://schemas.microsoft.com/office/drawing/2010/main" val="0"/>
              </a:ext>
            </a:extLst>
          </a:blip>
          <a:srcRect l="3768" r="3612" b="1911"/>
          <a:stretch>
            <a:fillRect/>
          </a:stretch>
        </p:blipFill>
        <p:spPr>
          <a:xfrm>
            <a:off x="202956" y="157438"/>
            <a:ext cx="817790" cy="827587"/>
          </a:xfrm>
          <a:prstGeom prst="ellipse">
            <a:avLst/>
          </a:prstGeom>
        </p:spPr>
      </p:pic>
      <p:sp>
        <p:nvSpPr>
          <p:cNvPr id="9" name="Date Placeholder 4">
            <a:extLst>
              <a:ext uri="{FF2B5EF4-FFF2-40B4-BE49-F238E27FC236}">
                <a16:creationId xmlns:a16="http://schemas.microsoft.com/office/drawing/2014/main" id="{3CEB81DD-6FDF-6CCD-102A-F11FFDBCE2DA}"/>
              </a:ext>
            </a:extLst>
          </p:cNvPr>
          <p:cNvSpPr txBox="1">
            <a:spLocks/>
          </p:cNvSpPr>
          <p:nvPr userDrawn="1"/>
        </p:nvSpPr>
        <p:spPr>
          <a:xfrm>
            <a:off x="122274" y="638569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dirty="0"/>
              <a:t>17</a:t>
            </a:r>
            <a:r>
              <a:rPr lang="en-US" b="0" baseline="30000" dirty="0"/>
              <a:t>th</a:t>
            </a:r>
            <a:r>
              <a:rPr lang="en-US" b="0" dirty="0"/>
              <a:t>  October 2025</a:t>
            </a:r>
            <a:endParaRPr lang="en-IN" b="0" dirty="0"/>
          </a:p>
        </p:txBody>
      </p:sp>
    </p:spTree>
    <p:extLst>
      <p:ext uri="{BB962C8B-B14F-4D97-AF65-F5344CB8AC3E}">
        <p14:creationId xmlns:p14="http://schemas.microsoft.com/office/powerpoint/2010/main" val="41947839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30DEE-5DA6-FAAD-04F2-DE4937F2C930}"/>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A6B2ABF7-CF76-5847-82D3-E20A8E5AB2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9381F01-3387-1F0F-F773-7CE8215B1C42}"/>
              </a:ext>
            </a:extLst>
          </p:cNvPr>
          <p:cNvSpPr>
            <a:spLocks noGrp="1"/>
          </p:cNvSpPr>
          <p:nvPr>
            <p:ph type="dt" sz="half" idx="10"/>
          </p:nvPr>
        </p:nvSpPr>
        <p:spPr/>
        <p:txBody>
          <a:bodyPr/>
          <a:lstStyle/>
          <a:p>
            <a:endParaRPr lang="en-IN"/>
          </a:p>
        </p:txBody>
      </p:sp>
      <p:sp>
        <p:nvSpPr>
          <p:cNvPr id="5" name="Footer Placeholder 4">
            <a:extLst>
              <a:ext uri="{FF2B5EF4-FFF2-40B4-BE49-F238E27FC236}">
                <a16:creationId xmlns:a16="http://schemas.microsoft.com/office/drawing/2014/main" id="{30B12371-8A50-3A61-AADB-555766CB3E48}"/>
              </a:ext>
            </a:extLst>
          </p:cNvPr>
          <p:cNvSpPr>
            <a:spLocks noGrp="1"/>
          </p:cNvSpPr>
          <p:nvPr>
            <p:ph type="ftr" sz="quarter" idx="11"/>
          </p:nvPr>
        </p:nvSpPr>
        <p:spPr/>
        <p:txBody>
          <a:bodyPr/>
          <a:lstStyle/>
          <a:p>
            <a:r>
              <a:rPr lang="en-US"/>
              <a:t>Samudra Shuddhi – Rashtriya Vriddhi</a:t>
            </a:r>
            <a:endParaRPr lang="en-IN"/>
          </a:p>
        </p:txBody>
      </p:sp>
      <p:sp>
        <p:nvSpPr>
          <p:cNvPr id="6" name="Slide Number Placeholder 5">
            <a:extLst>
              <a:ext uri="{FF2B5EF4-FFF2-40B4-BE49-F238E27FC236}">
                <a16:creationId xmlns:a16="http://schemas.microsoft.com/office/drawing/2014/main" id="{758078FF-9266-88D5-5DE2-55E91F5DEB41}"/>
              </a:ext>
            </a:extLst>
          </p:cNvPr>
          <p:cNvSpPr>
            <a:spLocks noGrp="1"/>
          </p:cNvSpPr>
          <p:nvPr>
            <p:ph type="sldNum" sz="quarter" idx="12"/>
          </p:nvPr>
        </p:nvSpPr>
        <p:spPr>
          <a:xfrm>
            <a:off x="8610600" y="6356350"/>
            <a:ext cx="2743200" cy="365125"/>
          </a:xfrm>
          <a:prstGeom prst="rect">
            <a:avLst/>
          </a:prstGeom>
        </p:spPr>
        <p:txBody>
          <a:bodyPr/>
          <a:lstStyle/>
          <a:p>
            <a:fld id="{887FB3E9-D005-4AC2-9474-885CF7811261}" type="slidenum">
              <a:rPr lang="en-IN" smtClean="0"/>
              <a:t>‹#›</a:t>
            </a:fld>
            <a:endParaRPr lang="en-IN"/>
          </a:p>
        </p:txBody>
      </p:sp>
    </p:spTree>
    <p:extLst>
      <p:ext uri="{BB962C8B-B14F-4D97-AF65-F5344CB8AC3E}">
        <p14:creationId xmlns:p14="http://schemas.microsoft.com/office/powerpoint/2010/main" val="75781459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77DBB8-B4B8-241D-C303-09CA52657EA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A014105F-7770-CB46-D38D-18CED3DF808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53CB237-66FF-6271-7AC3-27C01DFEB38F}"/>
              </a:ext>
            </a:extLst>
          </p:cNvPr>
          <p:cNvSpPr>
            <a:spLocks noGrp="1"/>
          </p:cNvSpPr>
          <p:nvPr>
            <p:ph type="dt" sz="half" idx="10"/>
          </p:nvPr>
        </p:nvSpPr>
        <p:spPr/>
        <p:txBody>
          <a:bodyPr/>
          <a:lstStyle/>
          <a:p>
            <a:endParaRPr lang="en-IN"/>
          </a:p>
        </p:txBody>
      </p:sp>
      <p:sp>
        <p:nvSpPr>
          <p:cNvPr id="5" name="Footer Placeholder 4">
            <a:extLst>
              <a:ext uri="{FF2B5EF4-FFF2-40B4-BE49-F238E27FC236}">
                <a16:creationId xmlns:a16="http://schemas.microsoft.com/office/drawing/2014/main" id="{B0B5E811-5210-EF9E-EFB7-106A5AABD4AC}"/>
              </a:ext>
            </a:extLst>
          </p:cNvPr>
          <p:cNvSpPr>
            <a:spLocks noGrp="1"/>
          </p:cNvSpPr>
          <p:nvPr>
            <p:ph type="ftr" sz="quarter" idx="11"/>
          </p:nvPr>
        </p:nvSpPr>
        <p:spPr/>
        <p:txBody>
          <a:bodyPr/>
          <a:lstStyle/>
          <a:p>
            <a:r>
              <a:rPr lang="en-US"/>
              <a:t>Samudra Shuddhi – Rashtriya Vriddhi</a:t>
            </a:r>
            <a:endParaRPr lang="en-IN"/>
          </a:p>
        </p:txBody>
      </p:sp>
      <p:sp>
        <p:nvSpPr>
          <p:cNvPr id="6" name="Slide Number Placeholder 5">
            <a:extLst>
              <a:ext uri="{FF2B5EF4-FFF2-40B4-BE49-F238E27FC236}">
                <a16:creationId xmlns:a16="http://schemas.microsoft.com/office/drawing/2014/main" id="{321C9069-9E48-F3DA-8E1C-23BF7FE16DFB}"/>
              </a:ext>
            </a:extLst>
          </p:cNvPr>
          <p:cNvSpPr>
            <a:spLocks noGrp="1"/>
          </p:cNvSpPr>
          <p:nvPr>
            <p:ph type="sldNum" sz="quarter" idx="12"/>
          </p:nvPr>
        </p:nvSpPr>
        <p:spPr>
          <a:xfrm>
            <a:off x="8610600" y="6356350"/>
            <a:ext cx="2743200" cy="365125"/>
          </a:xfrm>
          <a:prstGeom prst="rect">
            <a:avLst/>
          </a:prstGeom>
        </p:spPr>
        <p:txBody>
          <a:bodyPr/>
          <a:lstStyle/>
          <a:p>
            <a:fld id="{887FB3E9-D005-4AC2-9474-885CF7811261}" type="slidenum">
              <a:rPr lang="en-IN" smtClean="0"/>
              <a:t>‹#›</a:t>
            </a:fld>
            <a:endParaRPr lang="en-IN" dirty="0"/>
          </a:p>
        </p:txBody>
      </p:sp>
    </p:spTree>
    <p:extLst>
      <p:ext uri="{BB962C8B-B14F-4D97-AF65-F5344CB8AC3E}">
        <p14:creationId xmlns:p14="http://schemas.microsoft.com/office/powerpoint/2010/main" val="97487163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Template Slide">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E6C631F3-1CF5-2C2E-770E-FD967CE0C05B}"/>
              </a:ext>
            </a:extLst>
          </p:cNvPr>
          <p:cNvSpPr>
            <a:spLocks noGrp="1"/>
          </p:cNvSpPr>
          <p:nvPr>
            <p:ph type="title" hasCustomPrompt="1"/>
          </p:nvPr>
        </p:nvSpPr>
        <p:spPr>
          <a:xfrm>
            <a:off x="2017059" y="176357"/>
            <a:ext cx="8982635" cy="740660"/>
          </a:xfrm>
          <a:prstGeom prst="rect">
            <a:avLst/>
          </a:prstGeom>
        </p:spPr>
        <p:txBody>
          <a:bodyPr vert="horz" lIns="91440" tIns="45720" rIns="91440" bIns="45720" rtlCol="0" anchor="ctr">
            <a:normAutofit/>
          </a:bodyPr>
          <a:lstStyle>
            <a:lvl1pPr algn="ctr">
              <a:defRPr b="1">
                <a:solidFill>
                  <a:schemeClr val="accent1"/>
                </a:solidFill>
              </a:defRPr>
            </a:lvl1pPr>
          </a:lstStyle>
          <a:p>
            <a:r>
              <a:rPr lang="en-US"/>
              <a:t>Click to edit title</a:t>
            </a:r>
            <a:endParaRPr lang="en-IN"/>
          </a:p>
        </p:txBody>
      </p:sp>
      <p:sp>
        <p:nvSpPr>
          <p:cNvPr id="17" name="Footer Placeholder 16">
            <a:extLst>
              <a:ext uri="{FF2B5EF4-FFF2-40B4-BE49-F238E27FC236}">
                <a16:creationId xmlns:a16="http://schemas.microsoft.com/office/drawing/2014/main" id="{B3241BB4-F690-A8C1-6759-41CEC4D88D66}"/>
              </a:ext>
            </a:extLst>
          </p:cNvPr>
          <p:cNvSpPr>
            <a:spLocks noGrp="1"/>
          </p:cNvSpPr>
          <p:nvPr>
            <p:ph type="ftr" sz="quarter" idx="11"/>
          </p:nvPr>
        </p:nvSpPr>
        <p:spPr/>
        <p:txBody>
          <a:bodyPr/>
          <a:lstStyle>
            <a:lvl1pPr>
              <a:defRPr/>
            </a:lvl1pPr>
          </a:lstStyle>
          <a:p>
            <a:r>
              <a:rPr lang="en-US" dirty="0"/>
              <a:t>Samudra Shuddhi – </a:t>
            </a:r>
            <a:r>
              <a:rPr lang="en-US" dirty="0" err="1"/>
              <a:t>Rashtriya</a:t>
            </a:r>
            <a:r>
              <a:rPr lang="en-US" dirty="0"/>
              <a:t> Vriddhi</a:t>
            </a:r>
            <a:endParaRPr lang="en-IN" dirty="0"/>
          </a:p>
        </p:txBody>
      </p:sp>
      <p:pic>
        <p:nvPicPr>
          <p:cNvPr id="2" name="Picture 2" descr="Directorate General of Shipping - Exit Exam">
            <a:extLst>
              <a:ext uri="{FF2B5EF4-FFF2-40B4-BE49-F238E27FC236}">
                <a16:creationId xmlns:a16="http://schemas.microsoft.com/office/drawing/2014/main" id="{D7778C40-829B-AC9C-13D9-14AC556C0E45}"/>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71255" y="103945"/>
            <a:ext cx="783160" cy="93457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D6541FDD-6160-7837-F2C7-915308DACF38}"/>
              </a:ext>
            </a:extLst>
          </p:cNvPr>
          <p:cNvPicPr>
            <a:picLocks noChangeAspect="1"/>
          </p:cNvPicPr>
          <p:nvPr userDrawn="1"/>
        </p:nvPicPr>
        <p:blipFill>
          <a:blip r:embed="rId3">
            <a:extLst>
              <a:ext uri="{28A0092B-C50C-407E-A947-70E740481C1C}">
                <a14:useLocalDpi xmlns:a14="http://schemas.microsoft.com/office/drawing/2010/main" val="0"/>
              </a:ext>
            </a:extLst>
          </a:blip>
          <a:srcRect l="3768" r="3612" b="1911"/>
          <a:stretch>
            <a:fillRect/>
          </a:stretch>
        </p:blipFill>
        <p:spPr>
          <a:xfrm>
            <a:off x="202956" y="157438"/>
            <a:ext cx="817790" cy="827587"/>
          </a:xfrm>
          <a:prstGeom prst="ellipse">
            <a:avLst/>
          </a:prstGeom>
        </p:spPr>
      </p:pic>
      <p:sp>
        <p:nvSpPr>
          <p:cNvPr id="10" name="Slide Number Placeholder 17">
            <a:extLst>
              <a:ext uri="{FF2B5EF4-FFF2-40B4-BE49-F238E27FC236}">
                <a16:creationId xmlns:a16="http://schemas.microsoft.com/office/drawing/2014/main" id="{77BF36A5-272D-DA6A-AA23-6AFAD60C8585}"/>
              </a:ext>
            </a:extLst>
          </p:cNvPr>
          <p:cNvSpPr>
            <a:spLocks noGrp="1"/>
          </p:cNvSpPr>
          <p:nvPr>
            <p:ph type="sldNum" sz="quarter" idx="12"/>
          </p:nvPr>
        </p:nvSpPr>
        <p:spPr>
          <a:xfrm>
            <a:off x="8610600" y="6356350"/>
            <a:ext cx="2743200" cy="365125"/>
          </a:xfrm>
        </p:spPr>
        <p:txBody>
          <a:bodyPr/>
          <a:lstStyle>
            <a:lvl1pPr>
              <a:defRPr sz="1600"/>
            </a:lvl1pPr>
          </a:lstStyle>
          <a:p>
            <a:r>
              <a:rPr lang="en-IN"/>
              <a:t>Slide </a:t>
            </a:r>
            <a:fld id="{61F59DBB-61E3-46AB-854D-9BC0E6F19EAE}" type="slidenum">
              <a:rPr lang="en-IN" smtClean="0"/>
              <a:pPr/>
              <a:t>‹#›</a:t>
            </a:fld>
            <a:r>
              <a:rPr lang="en-IN"/>
              <a:t> of </a:t>
            </a:r>
            <a:fld id="{61F59DBB-61E3-46AB-854D-9BC0E6F19EAE}" type="slidenum">
              <a:rPr lang="en-IN" smtClean="0"/>
              <a:pPr/>
              <a:t>‹#›</a:t>
            </a:fld>
            <a:endParaRPr lang="en-IN" dirty="0"/>
          </a:p>
        </p:txBody>
      </p:sp>
      <p:sp>
        <p:nvSpPr>
          <p:cNvPr id="11" name="Date Placeholder 4">
            <a:extLst>
              <a:ext uri="{FF2B5EF4-FFF2-40B4-BE49-F238E27FC236}">
                <a16:creationId xmlns:a16="http://schemas.microsoft.com/office/drawing/2014/main" id="{3EEAB13F-D2C3-7BB3-1AA6-197296FBB440}"/>
              </a:ext>
            </a:extLst>
          </p:cNvPr>
          <p:cNvSpPr txBox="1">
            <a:spLocks/>
          </p:cNvSpPr>
          <p:nvPr userDrawn="1"/>
        </p:nvSpPr>
        <p:spPr>
          <a:xfrm>
            <a:off x="122274" y="638569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dirty="0"/>
              <a:t>22</a:t>
            </a:r>
            <a:r>
              <a:rPr lang="en-US" b="0" baseline="30000" dirty="0"/>
              <a:t>nd</a:t>
            </a:r>
            <a:r>
              <a:rPr lang="en-US" b="0" dirty="0"/>
              <a:t>  December 2025</a:t>
            </a:r>
            <a:endParaRPr lang="en-IN" b="0" dirty="0"/>
          </a:p>
        </p:txBody>
      </p:sp>
    </p:spTree>
    <p:extLst>
      <p:ext uri="{BB962C8B-B14F-4D97-AF65-F5344CB8AC3E}">
        <p14:creationId xmlns:p14="http://schemas.microsoft.com/office/powerpoint/2010/main" val="85328953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7C5EB-61BD-C7D0-C199-DAFE2F07251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9658394E-7CD8-EE17-CF38-215622BF97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5" name="Footer Placeholder 4">
            <a:extLst>
              <a:ext uri="{FF2B5EF4-FFF2-40B4-BE49-F238E27FC236}">
                <a16:creationId xmlns:a16="http://schemas.microsoft.com/office/drawing/2014/main" id="{7DF2077C-AB62-6E93-4A9C-F6187249E5BF}"/>
              </a:ext>
            </a:extLst>
          </p:cNvPr>
          <p:cNvSpPr>
            <a:spLocks noGrp="1"/>
          </p:cNvSpPr>
          <p:nvPr>
            <p:ph type="ftr" sz="quarter" idx="11"/>
          </p:nvPr>
        </p:nvSpPr>
        <p:spPr/>
        <p:txBody>
          <a:bodyPr/>
          <a:lstStyle/>
          <a:p>
            <a:r>
              <a:rPr lang="en-US"/>
              <a:t>Stepping Stone towards a Safe &amp; Sustainable Ocean Economy in India</a:t>
            </a:r>
            <a:endParaRPr lang="en-IN"/>
          </a:p>
        </p:txBody>
      </p:sp>
      <p:sp>
        <p:nvSpPr>
          <p:cNvPr id="6" name="Slide Number Placeholder 5">
            <a:extLst>
              <a:ext uri="{FF2B5EF4-FFF2-40B4-BE49-F238E27FC236}">
                <a16:creationId xmlns:a16="http://schemas.microsoft.com/office/drawing/2014/main" id="{A6EB368B-6B72-EC12-DDFA-53879070A6B3}"/>
              </a:ext>
            </a:extLst>
          </p:cNvPr>
          <p:cNvSpPr>
            <a:spLocks noGrp="1"/>
          </p:cNvSpPr>
          <p:nvPr>
            <p:ph type="sldNum" sz="quarter" idx="12"/>
          </p:nvPr>
        </p:nvSpPr>
        <p:spPr/>
        <p:txBody>
          <a:bodyPr/>
          <a:lstStyle/>
          <a:p>
            <a:fld id="{887FB3E9-D005-4AC2-9474-885CF7811261}" type="slidenum">
              <a:rPr lang="en-IN" smtClean="0"/>
              <a:t>‹#›</a:t>
            </a:fld>
            <a:endParaRPr lang="en-IN"/>
          </a:p>
        </p:txBody>
      </p:sp>
      <p:sp>
        <p:nvSpPr>
          <p:cNvPr id="7" name="Date Placeholder 4">
            <a:extLst>
              <a:ext uri="{FF2B5EF4-FFF2-40B4-BE49-F238E27FC236}">
                <a16:creationId xmlns:a16="http://schemas.microsoft.com/office/drawing/2014/main" id="{A64E4AD1-7DDA-E76B-2078-C519251C107C}"/>
              </a:ext>
            </a:extLst>
          </p:cNvPr>
          <p:cNvSpPr txBox="1">
            <a:spLocks/>
          </p:cNvSpPr>
          <p:nvPr userDrawn="1"/>
        </p:nvSpPr>
        <p:spPr>
          <a:xfrm>
            <a:off x="122274" y="638569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dirty="0"/>
              <a:t>19</a:t>
            </a:r>
            <a:r>
              <a:rPr lang="en-US" b="0" baseline="30000" dirty="0"/>
              <a:t>th</a:t>
            </a:r>
            <a:r>
              <a:rPr lang="en-US" b="0" dirty="0"/>
              <a:t>  December 2025</a:t>
            </a:r>
            <a:endParaRPr lang="en-IN" b="0" dirty="0"/>
          </a:p>
        </p:txBody>
      </p:sp>
    </p:spTree>
    <p:extLst>
      <p:ext uri="{BB962C8B-B14F-4D97-AF65-F5344CB8AC3E}">
        <p14:creationId xmlns:p14="http://schemas.microsoft.com/office/powerpoint/2010/main" val="9866540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72945-2B68-1B54-D7D5-2F64D4EBEB3C}"/>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2CB119B1-DD47-E4C0-F613-3D3F2243C6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E3D03D9-21F8-1B30-73B5-48A49B439379}"/>
              </a:ext>
            </a:extLst>
          </p:cNvPr>
          <p:cNvSpPr>
            <a:spLocks noGrp="1"/>
          </p:cNvSpPr>
          <p:nvPr>
            <p:ph type="dt" sz="half" idx="10"/>
          </p:nvPr>
        </p:nvSpPr>
        <p:spPr/>
        <p:txBody>
          <a:bodyPr/>
          <a:lstStyle/>
          <a:p>
            <a:endParaRPr lang="en-IN"/>
          </a:p>
        </p:txBody>
      </p:sp>
      <p:sp>
        <p:nvSpPr>
          <p:cNvPr id="5" name="Footer Placeholder 4">
            <a:extLst>
              <a:ext uri="{FF2B5EF4-FFF2-40B4-BE49-F238E27FC236}">
                <a16:creationId xmlns:a16="http://schemas.microsoft.com/office/drawing/2014/main" id="{A00E32F4-254F-0D29-DC7C-7660C1FFCB92}"/>
              </a:ext>
            </a:extLst>
          </p:cNvPr>
          <p:cNvSpPr>
            <a:spLocks noGrp="1"/>
          </p:cNvSpPr>
          <p:nvPr>
            <p:ph type="ftr" sz="quarter" idx="11"/>
          </p:nvPr>
        </p:nvSpPr>
        <p:spPr/>
        <p:txBody>
          <a:bodyPr/>
          <a:lstStyle/>
          <a:p>
            <a:r>
              <a:rPr lang="en-US"/>
              <a:t>Stepping Stone towards a Safe &amp; Sustainable Ocean Economy in India</a:t>
            </a:r>
            <a:endParaRPr lang="en-IN"/>
          </a:p>
        </p:txBody>
      </p:sp>
      <p:sp>
        <p:nvSpPr>
          <p:cNvPr id="6" name="Slide Number Placeholder 5">
            <a:extLst>
              <a:ext uri="{FF2B5EF4-FFF2-40B4-BE49-F238E27FC236}">
                <a16:creationId xmlns:a16="http://schemas.microsoft.com/office/drawing/2014/main" id="{CF856BDB-30CC-9622-0E44-E85BED11A05F}"/>
              </a:ext>
            </a:extLst>
          </p:cNvPr>
          <p:cNvSpPr>
            <a:spLocks noGrp="1"/>
          </p:cNvSpPr>
          <p:nvPr>
            <p:ph type="sldNum" sz="quarter" idx="12"/>
          </p:nvPr>
        </p:nvSpPr>
        <p:spPr/>
        <p:txBody>
          <a:bodyPr/>
          <a:lstStyle/>
          <a:p>
            <a:fld id="{887FB3E9-D005-4AC2-9474-885CF7811261}" type="slidenum">
              <a:rPr lang="en-IN" smtClean="0"/>
              <a:t>‹#›</a:t>
            </a:fld>
            <a:endParaRPr lang="en-IN"/>
          </a:p>
        </p:txBody>
      </p:sp>
    </p:spTree>
    <p:extLst>
      <p:ext uri="{BB962C8B-B14F-4D97-AF65-F5344CB8AC3E}">
        <p14:creationId xmlns:p14="http://schemas.microsoft.com/office/powerpoint/2010/main" val="408564120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CED82-6B6B-697C-D27C-0EDB3CA33A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58DF712E-D3D1-D2A9-43F5-88E7BFBB648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369DEEE-3497-E99B-A96C-0CF620FD766A}"/>
              </a:ext>
            </a:extLst>
          </p:cNvPr>
          <p:cNvSpPr>
            <a:spLocks noGrp="1"/>
          </p:cNvSpPr>
          <p:nvPr>
            <p:ph type="dt" sz="half" idx="10"/>
          </p:nvPr>
        </p:nvSpPr>
        <p:spPr/>
        <p:txBody>
          <a:bodyPr/>
          <a:lstStyle/>
          <a:p>
            <a:endParaRPr lang="en-IN"/>
          </a:p>
        </p:txBody>
      </p:sp>
      <p:sp>
        <p:nvSpPr>
          <p:cNvPr id="5" name="Footer Placeholder 4">
            <a:extLst>
              <a:ext uri="{FF2B5EF4-FFF2-40B4-BE49-F238E27FC236}">
                <a16:creationId xmlns:a16="http://schemas.microsoft.com/office/drawing/2014/main" id="{67146595-5D55-0C5E-2B4E-9220085D1731}"/>
              </a:ext>
            </a:extLst>
          </p:cNvPr>
          <p:cNvSpPr>
            <a:spLocks noGrp="1"/>
          </p:cNvSpPr>
          <p:nvPr>
            <p:ph type="ftr" sz="quarter" idx="11"/>
          </p:nvPr>
        </p:nvSpPr>
        <p:spPr/>
        <p:txBody>
          <a:bodyPr/>
          <a:lstStyle/>
          <a:p>
            <a:r>
              <a:rPr lang="en-US"/>
              <a:t>Stepping Stone towards a Safe &amp; Sustainable Ocean Economy in India</a:t>
            </a:r>
            <a:endParaRPr lang="en-IN"/>
          </a:p>
        </p:txBody>
      </p:sp>
      <p:sp>
        <p:nvSpPr>
          <p:cNvPr id="6" name="Slide Number Placeholder 5">
            <a:extLst>
              <a:ext uri="{FF2B5EF4-FFF2-40B4-BE49-F238E27FC236}">
                <a16:creationId xmlns:a16="http://schemas.microsoft.com/office/drawing/2014/main" id="{E8559714-F3AF-F49D-F35B-1DE8E4D86069}"/>
              </a:ext>
            </a:extLst>
          </p:cNvPr>
          <p:cNvSpPr>
            <a:spLocks noGrp="1"/>
          </p:cNvSpPr>
          <p:nvPr>
            <p:ph type="sldNum" sz="quarter" idx="12"/>
          </p:nvPr>
        </p:nvSpPr>
        <p:spPr/>
        <p:txBody>
          <a:bodyPr/>
          <a:lstStyle/>
          <a:p>
            <a:fld id="{887FB3E9-D005-4AC2-9474-885CF7811261}" type="slidenum">
              <a:rPr lang="en-IN" smtClean="0"/>
              <a:t>‹#›</a:t>
            </a:fld>
            <a:endParaRPr lang="en-IN"/>
          </a:p>
        </p:txBody>
      </p:sp>
    </p:spTree>
    <p:extLst>
      <p:ext uri="{BB962C8B-B14F-4D97-AF65-F5344CB8AC3E}">
        <p14:creationId xmlns:p14="http://schemas.microsoft.com/office/powerpoint/2010/main" val="234944604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29A56-7B5A-F34D-F8AB-4DE265593AA1}"/>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097C7DA9-9FDA-51D4-1802-FF700D0E9ED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7FBBA93A-598B-456A-1269-2BD2481CACE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BF03CE6D-CD3C-FCD7-7AD4-0C25B88E2DDC}"/>
              </a:ext>
            </a:extLst>
          </p:cNvPr>
          <p:cNvSpPr>
            <a:spLocks noGrp="1"/>
          </p:cNvSpPr>
          <p:nvPr>
            <p:ph type="dt" sz="half" idx="10"/>
          </p:nvPr>
        </p:nvSpPr>
        <p:spPr/>
        <p:txBody>
          <a:bodyPr/>
          <a:lstStyle/>
          <a:p>
            <a:endParaRPr lang="en-IN"/>
          </a:p>
        </p:txBody>
      </p:sp>
      <p:sp>
        <p:nvSpPr>
          <p:cNvPr id="6" name="Footer Placeholder 5">
            <a:extLst>
              <a:ext uri="{FF2B5EF4-FFF2-40B4-BE49-F238E27FC236}">
                <a16:creationId xmlns:a16="http://schemas.microsoft.com/office/drawing/2014/main" id="{FDFE98BC-F3DA-0D7C-0B24-2088E9F304DA}"/>
              </a:ext>
            </a:extLst>
          </p:cNvPr>
          <p:cNvSpPr>
            <a:spLocks noGrp="1"/>
          </p:cNvSpPr>
          <p:nvPr>
            <p:ph type="ftr" sz="quarter" idx="11"/>
          </p:nvPr>
        </p:nvSpPr>
        <p:spPr/>
        <p:txBody>
          <a:bodyPr/>
          <a:lstStyle/>
          <a:p>
            <a:r>
              <a:rPr lang="en-US"/>
              <a:t>Stepping Stone towards a Safe &amp; Sustainable Ocean Economy in India</a:t>
            </a:r>
            <a:endParaRPr lang="en-IN"/>
          </a:p>
        </p:txBody>
      </p:sp>
      <p:sp>
        <p:nvSpPr>
          <p:cNvPr id="7" name="Slide Number Placeholder 6">
            <a:extLst>
              <a:ext uri="{FF2B5EF4-FFF2-40B4-BE49-F238E27FC236}">
                <a16:creationId xmlns:a16="http://schemas.microsoft.com/office/drawing/2014/main" id="{EC284F02-EABE-FD38-D545-BB42EAC87D9C}"/>
              </a:ext>
            </a:extLst>
          </p:cNvPr>
          <p:cNvSpPr>
            <a:spLocks noGrp="1"/>
          </p:cNvSpPr>
          <p:nvPr>
            <p:ph type="sldNum" sz="quarter" idx="12"/>
          </p:nvPr>
        </p:nvSpPr>
        <p:spPr/>
        <p:txBody>
          <a:bodyPr/>
          <a:lstStyle/>
          <a:p>
            <a:fld id="{887FB3E9-D005-4AC2-9474-885CF7811261}" type="slidenum">
              <a:rPr lang="en-IN" smtClean="0"/>
              <a:t>‹#›</a:t>
            </a:fld>
            <a:endParaRPr lang="en-IN"/>
          </a:p>
        </p:txBody>
      </p:sp>
    </p:spTree>
    <p:extLst>
      <p:ext uri="{BB962C8B-B14F-4D97-AF65-F5344CB8AC3E}">
        <p14:creationId xmlns:p14="http://schemas.microsoft.com/office/powerpoint/2010/main" val="159953980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36CF3-F7D5-6889-97A8-852EE2FE18B9}"/>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AF990AD-448C-1285-1DFB-798265F843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E1C4DF5-4228-8A7C-EE48-096565A266A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65DD129A-EC0A-BAED-48F8-D7C63A690E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429BBA9-21F2-6A70-2338-EDA158EFDEB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4E7BBAAA-E512-4465-0C70-F6021AE61CD9}"/>
              </a:ext>
            </a:extLst>
          </p:cNvPr>
          <p:cNvSpPr>
            <a:spLocks noGrp="1"/>
          </p:cNvSpPr>
          <p:nvPr>
            <p:ph type="dt" sz="half" idx="10"/>
          </p:nvPr>
        </p:nvSpPr>
        <p:spPr/>
        <p:txBody>
          <a:bodyPr/>
          <a:lstStyle/>
          <a:p>
            <a:endParaRPr lang="en-IN"/>
          </a:p>
        </p:txBody>
      </p:sp>
      <p:sp>
        <p:nvSpPr>
          <p:cNvPr id="8" name="Footer Placeholder 7">
            <a:extLst>
              <a:ext uri="{FF2B5EF4-FFF2-40B4-BE49-F238E27FC236}">
                <a16:creationId xmlns:a16="http://schemas.microsoft.com/office/drawing/2014/main" id="{7AC9B37D-06D3-0D6F-E2E5-AA246CD81465}"/>
              </a:ext>
            </a:extLst>
          </p:cNvPr>
          <p:cNvSpPr>
            <a:spLocks noGrp="1"/>
          </p:cNvSpPr>
          <p:nvPr>
            <p:ph type="ftr" sz="quarter" idx="11"/>
          </p:nvPr>
        </p:nvSpPr>
        <p:spPr/>
        <p:txBody>
          <a:bodyPr/>
          <a:lstStyle/>
          <a:p>
            <a:r>
              <a:rPr lang="en-US"/>
              <a:t>Stepping Stone towards a Safe &amp; Sustainable Ocean Economy in India</a:t>
            </a:r>
            <a:endParaRPr lang="en-IN"/>
          </a:p>
        </p:txBody>
      </p:sp>
      <p:sp>
        <p:nvSpPr>
          <p:cNvPr id="9" name="Slide Number Placeholder 8">
            <a:extLst>
              <a:ext uri="{FF2B5EF4-FFF2-40B4-BE49-F238E27FC236}">
                <a16:creationId xmlns:a16="http://schemas.microsoft.com/office/drawing/2014/main" id="{E344E4BC-FBA1-C9F9-18EF-14A97D9AD937}"/>
              </a:ext>
            </a:extLst>
          </p:cNvPr>
          <p:cNvSpPr>
            <a:spLocks noGrp="1"/>
          </p:cNvSpPr>
          <p:nvPr>
            <p:ph type="sldNum" sz="quarter" idx="12"/>
          </p:nvPr>
        </p:nvSpPr>
        <p:spPr/>
        <p:txBody>
          <a:bodyPr/>
          <a:lstStyle/>
          <a:p>
            <a:fld id="{887FB3E9-D005-4AC2-9474-885CF7811261}" type="slidenum">
              <a:rPr lang="en-IN" smtClean="0"/>
              <a:t>‹#›</a:t>
            </a:fld>
            <a:endParaRPr lang="en-IN"/>
          </a:p>
        </p:txBody>
      </p:sp>
    </p:spTree>
    <p:extLst>
      <p:ext uri="{BB962C8B-B14F-4D97-AF65-F5344CB8AC3E}">
        <p14:creationId xmlns:p14="http://schemas.microsoft.com/office/powerpoint/2010/main" val="404892446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B46E4-2D89-DC00-E15F-60086030E55E}"/>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EBD7CEE9-93D7-402E-ABFF-33C66EF63B66}"/>
              </a:ext>
            </a:extLst>
          </p:cNvPr>
          <p:cNvSpPr>
            <a:spLocks noGrp="1"/>
          </p:cNvSpPr>
          <p:nvPr>
            <p:ph type="dt" sz="half" idx="10"/>
          </p:nvPr>
        </p:nvSpPr>
        <p:spPr/>
        <p:txBody>
          <a:bodyPr/>
          <a:lstStyle/>
          <a:p>
            <a:endParaRPr lang="en-IN"/>
          </a:p>
        </p:txBody>
      </p:sp>
      <p:sp>
        <p:nvSpPr>
          <p:cNvPr id="4" name="Footer Placeholder 3">
            <a:extLst>
              <a:ext uri="{FF2B5EF4-FFF2-40B4-BE49-F238E27FC236}">
                <a16:creationId xmlns:a16="http://schemas.microsoft.com/office/drawing/2014/main" id="{4D2592BE-55BC-52C8-EF2D-4E2C799D7287}"/>
              </a:ext>
            </a:extLst>
          </p:cNvPr>
          <p:cNvSpPr>
            <a:spLocks noGrp="1"/>
          </p:cNvSpPr>
          <p:nvPr>
            <p:ph type="ftr" sz="quarter" idx="11"/>
          </p:nvPr>
        </p:nvSpPr>
        <p:spPr/>
        <p:txBody>
          <a:bodyPr/>
          <a:lstStyle/>
          <a:p>
            <a:r>
              <a:rPr lang="en-US"/>
              <a:t>Stepping Stone towards a Safe &amp; Sustainable Ocean Economy in India</a:t>
            </a:r>
            <a:endParaRPr lang="en-IN"/>
          </a:p>
        </p:txBody>
      </p:sp>
      <p:sp>
        <p:nvSpPr>
          <p:cNvPr id="5" name="Slide Number Placeholder 4">
            <a:extLst>
              <a:ext uri="{FF2B5EF4-FFF2-40B4-BE49-F238E27FC236}">
                <a16:creationId xmlns:a16="http://schemas.microsoft.com/office/drawing/2014/main" id="{B92A2F5A-37B4-E3F8-29F4-B1F2272C9D33}"/>
              </a:ext>
            </a:extLst>
          </p:cNvPr>
          <p:cNvSpPr>
            <a:spLocks noGrp="1"/>
          </p:cNvSpPr>
          <p:nvPr>
            <p:ph type="sldNum" sz="quarter" idx="12"/>
          </p:nvPr>
        </p:nvSpPr>
        <p:spPr/>
        <p:txBody>
          <a:bodyPr/>
          <a:lstStyle/>
          <a:p>
            <a:fld id="{887FB3E9-D005-4AC2-9474-885CF7811261}" type="slidenum">
              <a:rPr lang="en-IN" smtClean="0"/>
              <a:t>‹#›</a:t>
            </a:fld>
            <a:endParaRPr lang="en-IN"/>
          </a:p>
        </p:txBody>
      </p:sp>
      <p:pic>
        <p:nvPicPr>
          <p:cNvPr id="6" name="Picture 2" descr="Directorate General of Shipping - Exit Exam">
            <a:extLst>
              <a:ext uri="{FF2B5EF4-FFF2-40B4-BE49-F238E27FC236}">
                <a16:creationId xmlns:a16="http://schemas.microsoft.com/office/drawing/2014/main" id="{DF34CB72-32E8-42E1-D9F2-A4C33BF2316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171255" y="103945"/>
            <a:ext cx="783160" cy="93457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2496167F-602E-F8BC-8FB0-E36FA8396698}"/>
              </a:ext>
            </a:extLst>
          </p:cNvPr>
          <p:cNvPicPr>
            <a:picLocks noChangeAspect="1"/>
          </p:cNvPicPr>
          <p:nvPr userDrawn="1"/>
        </p:nvPicPr>
        <p:blipFill>
          <a:blip r:embed="rId3">
            <a:extLst>
              <a:ext uri="{28A0092B-C50C-407E-A947-70E740481C1C}">
                <a14:useLocalDpi xmlns:a14="http://schemas.microsoft.com/office/drawing/2010/main" val="0"/>
              </a:ext>
            </a:extLst>
          </a:blip>
          <a:srcRect l="3768" r="3612" b="1911"/>
          <a:stretch>
            <a:fillRect/>
          </a:stretch>
        </p:blipFill>
        <p:spPr>
          <a:xfrm>
            <a:off x="202956" y="157438"/>
            <a:ext cx="817790" cy="827587"/>
          </a:xfrm>
          <a:prstGeom prst="ellipse">
            <a:avLst/>
          </a:prstGeom>
        </p:spPr>
      </p:pic>
      <p:sp>
        <p:nvSpPr>
          <p:cNvPr id="8" name="Date Placeholder 4">
            <a:extLst>
              <a:ext uri="{FF2B5EF4-FFF2-40B4-BE49-F238E27FC236}">
                <a16:creationId xmlns:a16="http://schemas.microsoft.com/office/drawing/2014/main" id="{0739090B-B302-FD45-2B0C-E7E77F79F418}"/>
              </a:ext>
            </a:extLst>
          </p:cNvPr>
          <p:cNvSpPr txBox="1">
            <a:spLocks/>
          </p:cNvSpPr>
          <p:nvPr userDrawn="1"/>
        </p:nvSpPr>
        <p:spPr>
          <a:xfrm>
            <a:off x="122274" y="638569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dirty="0"/>
              <a:t>19</a:t>
            </a:r>
            <a:r>
              <a:rPr lang="en-US" b="0" baseline="30000" dirty="0"/>
              <a:t>th</a:t>
            </a:r>
            <a:r>
              <a:rPr lang="en-US" b="0" dirty="0"/>
              <a:t>  December 2025</a:t>
            </a:r>
            <a:endParaRPr lang="en-IN" b="0" dirty="0"/>
          </a:p>
        </p:txBody>
      </p:sp>
    </p:spTree>
    <p:extLst>
      <p:ext uri="{BB962C8B-B14F-4D97-AF65-F5344CB8AC3E}">
        <p14:creationId xmlns:p14="http://schemas.microsoft.com/office/powerpoint/2010/main" val="389453523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B1E5AB-9591-25B7-CDB5-E60ED83162F6}"/>
              </a:ext>
            </a:extLst>
          </p:cNvPr>
          <p:cNvSpPr>
            <a:spLocks noGrp="1"/>
          </p:cNvSpPr>
          <p:nvPr>
            <p:ph type="dt" sz="half" idx="10"/>
          </p:nvPr>
        </p:nvSpPr>
        <p:spPr/>
        <p:txBody>
          <a:bodyPr/>
          <a:lstStyle/>
          <a:p>
            <a:endParaRPr lang="en-IN"/>
          </a:p>
        </p:txBody>
      </p:sp>
      <p:sp>
        <p:nvSpPr>
          <p:cNvPr id="3" name="Footer Placeholder 2">
            <a:extLst>
              <a:ext uri="{FF2B5EF4-FFF2-40B4-BE49-F238E27FC236}">
                <a16:creationId xmlns:a16="http://schemas.microsoft.com/office/drawing/2014/main" id="{EE0451CD-895C-1852-2822-D0EC227A6145}"/>
              </a:ext>
            </a:extLst>
          </p:cNvPr>
          <p:cNvSpPr>
            <a:spLocks noGrp="1"/>
          </p:cNvSpPr>
          <p:nvPr>
            <p:ph type="ftr" sz="quarter" idx="11"/>
          </p:nvPr>
        </p:nvSpPr>
        <p:spPr/>
        <p:txBody>
          <a:bodyPr/>
          <a:lstStyle/>
          <a:p>
            <a:r>
              <a:rPr lang="en-US"/>
              <a:t>Stepping Stone towards a Safe &amp; Sustainable Ocean Economy in India</a:t>
            </a:r>
            <a:endParaRPr lang="en-IN"/>
          </a:p>
        </p:txBody>
      </p:sp>
      <p:sp>
        <p:nvSpPr>
          <p:cNvPr id="4" name="Slide Number Placeholder 3">
            <a:extLst>
              <a:ext uri="{FF2B5EF4-FFF2-40B4-BE49-F238E27FC236}">
                <a16:creationId xmlns:a16="http://schemas.microsoft.com/office/drawing/2014/main" id="{E0A5B44F-82BB-BFE8-CACF-8E812C4EEE0F}"/>
              </a:ext>
            </a:extLst>
          </p:cNvPr>
          <p:cNvSpPr>
            <a:spLocks noGrp="1"/>
          </p:cNvSpPr>
          <p:nvPr>
            <p:ph type="sldNum" sz="quarter" idx="12"/>
          </p:nvPr>
        </p:nvSpPr>
        <p:spPr/>
        <p:txBody>
          <a:bodyPr/>
          <a:lstStyle/>
          <a:p>
            <a:fld id="{887FB3E9-D005-4AC2-9474-885CF7811261}" type="slidenum">
              <a:rPr lang="en-IN" smtClean="0"/>
              <a:t>‹#›</a:t>
            </a:fld>
            <a:endParaRPr lang="en-IN"/>
          </a:p>
        </p:txBody>
      </p:sp>
    </p:spTree>
    <p:extLst>
      <p:ext uri="{BB962C8B-B14F-4D97-AF65-F5344CB8AC3E}">
        <p14:creationId xmlns:p14="http://schemas.microsoft.com/office/powerpoint/2010/main" val="4275769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B1E5AB-9591-25B7-CDB5-E60ED83162F6}"/>
              </a:ext>
            </a:extLst>
          </p:cNvPr>
          <p:cNvSpPr>
            <a:spLocks noGrp="1"/>
          </p:cNvSpPr>
          <p:nvPr>
            <p:ph type="dt" sz="half" idx="10"/>
          </p:nvPr>
        </p:nvSpPr>
        <p:spPr/>
        <p:txBody>
          <a:bodyPr/>
          <a:lstStyle/>
          <a:p>
            <a:endParaRPr lang="en-IN"/>
          </a:p>
        </p:txBody>
      </p:sp>
      <p:sp>
        <p:nvSpPr>
          <p:cNvPr id="3" name="Footer Placeholder 2">
            <a:extLst>
              <a:ext uri="{FF2B5EF4-FFF2-40B4-BE49-F238E27FC236}">
                <a16:creationId xmlns:a16="http://schemas.microsoft.com/office/drawing/2014/main" id="{EE0451CD-895C-1852-2822-D0EC227A6145}"/>
              </a:ext>
            </a:extLst>
          </p:cNvPr>
          <p:cNvSpPr>
            <a:spLocks noGrp="1"/>
          </p:cNvSpPr>
          <p:nvPr>
            <p:ph type="ftr" sz="quarter" idx="11"/>
          </p:nvPr>
        </p:nvSpPr>
        <p:spPr/>
        <p:txBody>
          <a:bodyPr/>
          <a:lstStyle/>
          <a:p>
            <a:r>
              <a:rPr lang="en-US"/>
              <a:t>Strengthening India’s Maritime Future : Policies, Green Shipping &amp; Shipbuilding</a:t>
            </a:r>
            <a:endParaRPr lang="en-IN"/>
          </a:p>
        </p:txBody>
      </p:sp>
      <p:sp>
        <p:nvSpPr>
          <p:cNvPr id="4" name="Slide Number Placeholder 3">
            <a:extLst>
              <a:ext uri="{FF2B5EF4-FFF2-40B4-BE49-F238E27FC236}">
                <a16:creationId xmlns:a16="http://schemas.microsoft.com/office/drawing/2014/main" id="{E0A5B44F-82BB-BFE8-CACF-8E812C4EEE0F}"/>
              </a:ext>
            </a:extLst>
          </p:cNvPr>
          <p:cNvSpPr>
            <a:spLocks noGrp="1"/>
          </p:cNvSpPr>
          <p:nvPr>
            <p:ph type="sldNum" sz="quarter" idx="12"/>
          </p:nvPr>
        </p:nvSpPr>
        <p:spPr/>
        <p:txBody>
          <a:bodyPr/>
          <a:lstStyle/>
          <a:p>
            <a:fld id="{887FB3E9-D005-4AC2-9474-885CF7811261}" type="slidenum">
              <a:rPr lang="en-IN" smtClean="0"/>
              <a:t>‹#›</a:t>
            </a:fld>
            <a:endParaRPr lang="en-IN"/>
          </a:p>
        </p:txBody>
      </p:sp>
    </p:spTree>
    <p:extLst>
      <p:ext uri="{BB962C8B-B14F-4D97-AF65-F5344CB8AC3E}">
        <p14:creationId xmlns:p14="http://schemas.microsoft.com/office/powerpoint/2010/main" val="396871376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6240B-24D8-E479-94A1-4F576C73E3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16E28935-5917-4755-388A-7FD2F83914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627DC790-CC23-830D-30D8-B254592B3F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A53288-CFD8-9DFD-6627-E3357E478A8E}"/>
              </a:ext>
            </a:extLst>
          </p:cNvPr>
          <p:cNvSpPr>
            <a:spLocks noGrp="1"/>
          </p:cNvSpPr>
          <p:nvPr>
            <p:ph type="dt" sz="half" idx="10"/>
          </p:nvPr>
        </p:nvSpPr>
        <p:spPr/>
        <p:txBody>
          <a:bodyPr/>
          <a:lstStyle/>
          <a:p>
            <a:endParaRPr lang="en-IN"/>
          </a:p>
        </p:txBody>
      </p:sp>
      <p:sp>
        <p:nvSpPr>
          <p:cNvPr id="6" name="Footer Placeholder 5">
            <a:extLst>
              <a:ext uri="{FF2B5EF4-FFF2-40B4-BE49-F238E27FC236}">
                <a16:creationId xmlns:a16="http://schemas.microsoft.com/office/drawing/2014/main" id="{657F8812-28A3-1EE1-1403-8D59D013E0F5}"/>
              </a:ext>
            </a:extLst>
          </p:cNvPr>
          <p:cNvSpPr>
            <a:spLocks noGrp="1"/>
          </p:cNvSpPr>
          <p:nvPr>
            <p:ph type="ftr" sz="quarter" idx="11"/>
          </p:nvPr>
        </p:nvSpPr>
        <p:spPr/>
        <p:txBody>
          <a:bodyPr/>
          <a:lstStyle/>
          <a:p>
            <a:r>
              <a:rPr lang="en-US"/>
              <a:t>Stepping Stone towards a Safe &amp; Sustainable Ocean Economy in India</a:t>
            </a:r>
            <a:endParaRPr lang="en-IN"/>
          </a:p>
        </p:txBody>
      </p:sp>
      <p:sp>
        <p:nvSpPr>
          <p:cNvPr id="7" name="Slide Number Placeholder 6">
            <a:extLst>
              <a:ext uri="{FF2B5EF4-FFF2-40B4-BE49-F238E27FC236}">
                <a16:creationId xmlns:a16="http://schemas.microsoft.com/office/drawing/2014/main" id="{A8A21202-87CF-EF5F-D874-56F2D4134234}"/>
              </a:ext>
            </a:extLst>
          </p:cNvPr>
          <p:cNvSpPr>
            <a:spLocks noGrp="1"/>
          </p:cNvSpPr>
          <p:nvPr>
            <p:ph type="sldNum" sz="quarter" idx="12"/>
          </p:nvPr>
        </p:nvSpPr>
        <p:spPr/>
        <p:txBody>
          <a:bodyPr/>
          <a:lstStyle/>
          <a:p>
            <a:fld id="{887FB3E9-D005-4AC2-9474-885CF7811261}" type="slidenum">
              <a:rPr lang="en-IN" smtClean="0"/>
              <a:t>‹#›</a:t>
            </a:fld>
            <a:endParaRPr lang="en-IN"/>
          </a:p>
        </p:txBody>
      </p:sp>
    </p:spTree>
    <p:extLst>
      <p:ext uri="{BB962C8B-B14F-4D97-AF65-F5344CB8AC3E}">
        <p14:creationId xmlns:p14="http://schemas.microsoft.com/office/powerpoint/2010/main" val="287848328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FEEE9-0A5C-8908-3BB3-E29B819168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D2344C8E-82BA-2514-4FF5-75ACEA42CF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109892E2-B0D8-884C-474D-ACC99DFF1E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D5C083-40DD-0CC1-870A-7516255E5A97}"/>
              </a:ext>
            </a:extLst>
          </p:cNvPr>
          <p:cNvSpPr>
            <a:spLocks noGrp="1"/>
          </p:cNvSpPr>
          <p:nvPr>
            <p:ph type="dt" sz="half" idx="10"/>
          </p:nvPr>
        </p:nvSpPr>
        <p:spPr/>
        <p:txBody>
          <a:bodyPr/>
          <a:lstStyle/>
          <a:p>
            <a:endParaRPr lang="en-IN"/>
          </a:p>
        </p:txBody>
      </p:sp>
      <p:sp>
        <p:nvSpPr>
          <p:cNvPr id="6" name="Footer Placeholder 5">
            <a:extLst>
              <a:ext uri="{FF2B5EF4-FFF2-40B4-BE49-F238E27FC236}">
                <a16:creationId xmlns:a16="http://schemas.microsoft.com/office/drawing/2014/main" id="{A9D6351D-EF66-F69E-EB75-C44623998524}"/>
              </a:ext>
            </a:extLst>
          </p:cNvPr>
          <p:cNvSpPr>
            <a:spLocks noGrp="1"/>
          </p:cNvSpPr>
          <p:nvPr>
            <p:ph type="ftr" sz="quarter" idx="11"/>
          </p:nvPr>
        </p:nvSpPr>
        <p:spPr/>
        <p:txBody>
          <a:bodyPr/>
          <a:lstStyle/>
          <a:p>
            <a:r>
              <a:rPr lang="en-US"/>
              <a:t>Stepping Stone towards a Safe &amp; Sustainable Ocean Economy in India</a:t>
            </a:r>
            <a:endParaRPr lang="en-IN"/>
          </a:p>
        </p:txBody>
      </p:sp>
      <p:sp>
        <p:nvSpPr>
          <p:cNvPr id="7" name="Slide Number Placeholder 6">
            <a:extLst>
              <a:ext uri="{FF2B5EF4-FFF2-40B4-BE49-F238E27FC236}">
                <a16:creationId xmlns:a16="http://schemas.microsoft.com/office/drawing/2014/main" id="{E508702F-6D82-149A-C382-15D6587638CF}"/>
              </a:ext>
            </a:extLst>
          </p:cNvPr>
          <p:cNvSpPr>
            <a:spLocks noGrp="1"/>
          </p:cNvSpPr>
          <p:nvPr>
            <p:ph type="sldNum" sz="quarter" idx="12"/>
          </p:nvPr>
        </p:nvSpPr>
        <p:spPr/>
        <p:txBody>
          <a:bodyPr/>
          <a:lstStyle/>
          <a:p>
            <a:fld id="{887FB3E9-D005-4AC2-9474-885CF7811261}" type="slidenum">
              <a:rPr lang="en-IN" smtClean="0"/>
              <a:t>‹#›</a:t>
            </a:fld>
            <a:endParaRPr lang="en-IN"/>
          </a:p>
        </p:txBody>
      </p:sp>
    </p:spTree>
    <p:extLst>
      <p:ext uri="{BB962C8B-B14F-4D97-AF65-F5344CB8AC3E}">
        <p14:creationId xmlns:p14="http://schemas.microsoft.com/office/powerpoint/2010/main" val="389284059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30DEE-5DA6-FAAD-04F2-DE4937F2C930}"/>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A6B2ABF7-CF76-5847-82D3-E20A8E5AB2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9381F01-3387-1F0F-F773-7CE8215B1C42}"/>
              </a:ext>
            </a:extLst>
          </p:cNvPr>
          <p:cNvSpPr>
            <a:spLocks noGrp="1"/>
          </p:cNvSpPr>
          <p:nvPr>
            <p:ph type="dt" sz="half" idx="10"/>
          </p:nvPr>
        </p:nvSpPr>
        <p:spPr/>
        <p:txBody>
          <a:bodyPr/>
          <a:lstStyle/>
          <a:p>
            <a:endParaRPr lang="en-IN"/>
          </a:p>
        </p:txBody>
      </p:sp>
      <p:sp>
        <p:nvSpPr>
          <p:cNvPr id="5" name="Footer Placeholder 4">
            <a:extLst>
              <a:ext uri="{FF2B5EF4-FFF2-40B4-BE49-F238E27FC236}">
                <a16:creationId xmlns:a16="http://schemas.microsoft.com/office/drawing/2014/main" id="{30B12371-8A50-3A61-AADB-555766CB3E48}"/>
              </a:ext>
            </a:extLst>
          </p:cNvPr>
          <p:cNvSpPr>
            <a:spLocks noGrp="1"/>
          </p:cNvSpPr>
          <p:nvPr>
            <p:ph type="ftr" sz="quarter" idx="11"/>
          </p:nvPr>
        </p:nvSpPr>
        <p:spPr/>
        <p:txBody>
          <a:bodyPr/>
          <a:lstStyle/>
          <a:p>
            <a:r>
              <a:rPr lang="en-US"/>
              <a:t>Stepping Stone towards a Safe &amp; Sustainable Ocean Economy in India</a:t>
            </a:r>
            <a:endParaRPr lang="en-IN"/>
          </a:p>
        </p:txBody>
      </p:sp>
      <p:sp>
        <p:nvSpPr>
          <p:cNvPr id="6" name="Slide Number Placeholder 5">
            <a:extLst>
              <a:ext uri="{FF2B5EF4-FFF2-40B4-BE49-F238E27FC236}">
                <a16:creationId xmlns:a16="http://schemas.microsoft.com/office/drawing/2014/main" id="{758078FF-9266-88D5-5DE2-55E91F5DEB41}"/>
              </a:ext>
            </a:extLst>
          </p:cNvPr>
          <p:cNvSpPr>
            <a:spLocks noGrp="1"/>
          </p:cNvSpPr>
          <p:nvPr>
            <p:ph type="sldNum" sz="quarter" idx="12"/>
          </p:nvPr>
        </p:nvSpPr>
        <p:spPr/>
        <p:txBody>
          <a:bodyPr/>
          <a:lstStyle/>
          <a:p>
            <a:fld id="{887FB3E9-D005-4AC2-9474-885CF7811261}" type="slidenum">
              <a:rPr lang="en-IN" smtClean="0"/>
              <a:t>‹#›</a:t>
            </a:fld>
            <a:endParaRPr lang="en-IN"/>
          </a:p>
        </p:txBody>
      </p:sp>
    </p:spTree>
    <p:extLst>
      <p:ext uri="{BB962C8B-B14F-4D97-AF65-F5344CB8AC3E}">
        <p14:creationId xmlns:p14="http://schemas.microsoft.com/office/powerpoint/2010/main" val="33336830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77DBB8-B4B8-241D-C303-09CA52657EA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A014105F-7770-CB46-D38D-18CED3DF808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53CB237-66FF-6271-7AC3-27C01DFEB38F}"/>
              </a:ext>
            </a:extLst>
          </p:cNvPr>
          <p:cNvSpPr>
            <a:spLocks noGrp="1"/>
          </p:cNvSpPr>
          <p:nvPr>
            <p:ph type="dt" sz="half" idx="10"/>
          </p:nvPr>
        </p:nvSpPr>
        <p:spPr/>
        <p:txBody>
          <a:bodyPr/>
          <a:lstStyle/>
          <a:p>
            <a:endParaRPr lang="en-IN"/>
          </a:p>
        </p:txBody>
      </p:sp>
      <p:sp>
        <p:nvSpPr>
          <p:cNvPr id="5" name="Footer Placeholder 4">
            <a:extLst>
              <a:ext uri="{FF2B5EF4-FFF2-40B4-BE49-F238E27FC236}">
                <a16:creationId xmlns:a16="http://schemas.microsoft.com/office/drawing/2014/main" id="{B0B5E811-5210-EF9E-EFB7-106A5AABD4AC}"/>
              </a:ext>
            </a:extLst>
          </p:cNvPr>
          <p:cNvSpPr>
            <a:spLocks noGrp="1"/>
          </p:cNvSpPr>
          <p:nvPr>
            <p:ph type="ftr" sz="quarter" idx="11"/>
          </p:nvPr>
        </p:nvSpPr>
        <p:spPr/>
        <p:txBody>
          <a:bodyPr/>
          <a:lstStyle/>
          <a:p>
            <a:r>
              <a:rPr lang="en-US"/>
              <a:t>Stepping Stone towards a Safe &amp; Sustainable Ocean Economy in India</a:t>
            </a:r>
            <a:endParaRPr lang="en-IN"/>
          </a:p>
        </p:txBody>
      </p:sp>
      <p:sp>
        <p:nvSpPr>
          <p:cNvPr id="6" name="Slide Number Placeholder 5">
            <a:extLst>
              <a:ext uri="{FF2B5EF4-FFF2-40B4-BE49-F238E27FC236}">
                <a16:creationId xmlns:a16="http://schemas.microsoft.com/office/drawing/2014/main" id="{321C9069-9E48-F3DA-8E1C-23BF7FE16DFB}"/>
              </a:ext>
            </a:extLst>
          </p:cNvPr>
          <p:cNvSpPr>
            <a:spLocks noGrp="1"/>
          </p:cNvSpPr>
          <p:nvPr>
            <p:ph type="sldNum" sz="quarter" idx="12"/>
          </p:nvPr>
        </p:nvSpPr>
        <p:spPr/>
        <p:txBody>
          <a:bodyPr/>
          <a:lstStyle/>
          <a:p>
            <a:fld id="{887FB3E9-D005-4AC2-9474-885CF7811261}" type="slidenum">
              <a:rPr lang="en-IN" smtClean="0"/>
              <a:t>‹#›</a:t>
            </a:fld>
            <a:endParaRPr lang="en-IN"/>
          </a:p>
        </p:txBody>
      </p:sp>
    </p:spTree>
    <p:extLst>
      <p:ext uri="{BB962C8B-B14F-4D97-AF65-F5344CB8AC3E}">
        <p14:creationId xmlns:p14="http://schemas.microsoft.com/office/powerpoint/2010/main" val="197498860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Template Slide">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E6C631F3-1CF5-2C2E-770E-FD967CE0C05B}"/>
              </a:ext>
            </a:extLst>
          </p:cNvPr>
          <p:cNvSpPr>
            <a:spLocks noGrp="1"/>
          </p:cNvSpPr>
          <p:nvPr>
            <p:ph type="title" hasCustomPrompt="1"/>
          </p:nvPr>
        </p:nvSpPr>
        <p:spPr>
          <a:xfrm>
            <a:off x="2017059" y="176357"/>
            <a:ext cx="8982635" cy="740660"/>
          </a:xfrm>
          <a:prstGeom prst="rect">
            <a:avLst/>
          </a:prstGeom>
        </p:spPr>
        <p:txBody>
          <a:bodyPr vert="horz" lIns="91440" tIns="45720" rIns="91440" bIns="45720" rtlCol="0" anchor="ctr">
            <a:normAutofit/>
          </a:bodyPr>
          <a:lstStyle>
            <a:lvl1pPr algn="ctr">
              <a:defRPr b="1">
                <a:solidFill>
                  <a:schemeClr val="accent1"/>
                </a:solidFill>
              </a:defRPr>
            </a:lvl1pPr>
          </a:lstStyle>
          <a:p>
            <a:r>
              <a:rPr lang="en-US"/>
              <a:t>Click to edit title</a:t>
            </a:r>
            <a:endParaRPr lang="en-IN"/>
          </a:p>
        </p:txBody>
      </p:sp>
      <p:sp>
        <p:nvSpPr>
          <p:cNvPr id="17" name="Footer Placeholder 16">
            <a:extLst>
              <a:ext uri="{FF2B5EF4-FFF2-40B4-BE49-F238E27FC236}">
                <a16:creationId xmlns:a16="http://schemas.microsoft.com/office/drawing/2014/main" id="{B3241BB4-F690-A8C1-6759-41CEC4D88D66}"/>
              </a:ext>
            </a:extLst>
          </p:cNvPr>
          <p:cNvSpPr>
            <a:spLocks noGrp="1"/>
          </p:cNvSpPr>
          <p:nvPr>
            <p:ph type="ftr" sz="quarter" idx="11"/>
          </p:nvPr>
        </p:nvSpPr>
        <p:spPr/>
        <p:txBody>
          <a:bodyPr/>
          <a:lstStyle>
            <a:lvl1pPr>
              <a:defRPr/>
            </a:lvl1pPr>
          </a:lstStyle>
          <a:p>
            <a:r>
              <a:rPr lang="en-US"/>
              <a:t>Stepping Stone towards a Safe &amp; Sustainable Ocean Economy in India</a:t>
            </a:r>
            <a:endParaRPr lang="en-IN" dirty="0"/>
          </a:p>
        </p:txBody>
      </p:sp>
      <p:sp>
        <p:nvSpPr>
          <p:cNvPr id="18" name="Slide Number Placeholder 17">
            <a:extLst>
              <a:ext uri="{FF2B5EF4-FFF2-40B4-BE49-F238E27FC236}">
                <a16:creationId xmlns:a16="http://schemas.microsoft.com/office/drawing/2014/main" id="{AB5AF714-D3C7-B1EA-B65C-B499FB80BFED}"/>
              </a:ext>
            </a:extLst>
          </p:cNvPr>
          <p:cNvSpPr>
            <a:spLocks noGrp="1"/>
          </p:cNvSpPr>
          <p:nvPr>
            <p:ph type="sldNum" sz="quarter" idx="12"/>
          </p:nvPr>
        </p:nvSpPr>
        <p:spPr/>
        <p:txBody>
          <a:bodyPr/>
          <a:lstStyle/>
          <a:p>
            <a:r>
              <a:rPr lang="en-IN" dirty="0"/>
              <a:t>Slide </a:t>
            </a:r>
            <a:fld id="{61F59DBB-61E3-46AB-854D-9BC0E6F19EAE}" type="slidenum">
              <a:rPr lang="en-IN" smtClean="0"/>
              <a:pPr/>
              <a:t>‹#›</a:t>
            </a:fld>
            <a:r>
              <a:rPr lang="en-IN" dirty="0"/>
              <a:t> of 31</a:t>
            </a:r>
          </a:p>
        </p:txBody>
      </p:sp>
      <p:pic>
        <p:nvPicPr>
          <p:cNvPr id="2" name="Picture 2" descr="Directorate General of Shipping - Exit Exam">
            <a:extLst>
              <a:ext uri="{FF2B5EF4-FFF2-40B4-BE49-F238E27FC236}">
                <a16:creationId xmlns:a16="http://schemas.microsoft.com/office/drawing/2014/main" id="{D7778C40-829B-AC9C-13D9-14AC556C0E4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171255" y="103945"/>
            <a:ext cx="783160" cy="93457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D6541FDD-6160-7837-F2C7-915308DACF38}"/>
              </a:ext>
            </a:extLst>
          </p:cNvPr>
          <p:cNvPicPr>
            <a:picLocks noChangeAspect="1"/>
          </p:cNvPicPr>
          <p:nvPr userDrawn="1"/>
        </p:nvPicPr>
        <p:blipFill>
          <a:blip r:embed="rId3">
            <a:extLst>
              <a:ext uri="{28A0092B-C50C-407E-A947-70E740481C1C}">
                <a14:useLocalDpi xmlns:a14="http://schemas.microsoft.com/office/drawing/2010/main" val="0"/>
              </a:ext>
            </a:extLst>
          </a:blip>
          <a:srcRect l="3768" r="3612" b="1911"/>
          <a:stretch>
            <a:fillRect/>
          </a:stretch>
        </p:blipFill>
        <p:spPr>
          <a:xfrm>
            <a:off x="202956" y="157438"/>
            <a:ext cx="817790" cy="827587"/>
          </a:xfrm>
          <a:prstGeom prst="ellipse">
            <a:avLst/>
          </a:prstGeom>
        </p:spPr>
      </p:pic>
      <p:sp>
        <p:nvSpPr>
          <p:cNvPr id="4" name="Date Placeholder 4">
            <a:extLst>
              <a:ext uri="{FF2B5EF4-FFF2-40B4-BE49-F238E27FC236}">
                <a16:creationId xmlns:a16="http://schemas.microsoft.com/office/drawing/2014/main" id="{9A2D5409-BB0D-D47B-2DAC-B35A188F307A}"/>
              </a:ext>
            </a:extLst>
          </p:cNvPr>
          <p:cNvSpPr txBox="1">
            <a:spLocks/>
          </p:cNvSpPr>
          <p:nvPr userDrawn="1"/>
        </p:nvSpPr>
        <p:spPr>
          <a:xfrm>
            <a:off x="122274" y="638569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dirty="0"/>
              <a:t>22</a:t>
            </a:r>
            <a:r>
              <a:rPr lang="en-US" b="0" baseline="30000" dirty="0"/>
              <a:t>nd</a:t>
            </a:r>
            <a:r>
              <a:rPr lang="en-US" b="0" dirty="0"/>
              <a:t>  December 2025</a:t>
            </a:r>
            <a:endParaRPr lang="en-IN" b="0" dirty="0"/>
          </a:p>
        </p:txBody>
      </p:sp>
    </p:spTree>
    <p:extLst>
      <p:ext uri="{BB962C8B-B14F-4D97-AF65-F5344CB8AC3E}">
        <p14:creationId xmlns:p14="http://schemas.microsoft.com/office/powerpoint/2010/main" val="24176379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6240B-24D8-E479-94A1-4F576C73E3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16E28935-5917-4755-388A-7FD2F83914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627DC790-CC23-830D-30D8-B254592B3F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A53288-CFD8-9DFD-6627-E3357E478A8E}"/>
              </a:ext>
            </a:extLst>
          </p:cNvPr>
          <p:cNvSpPr>
            <a:spLocks noGrp="1"/>
          </p:cNvSpPr>
          <p:nvPr>
            <p:ph type="dt" sz="half" idx="10"/>
          </p:nvPr>
        </p:nvSpPr>
        <p:spPr/>
        <p:txBody>
          <a:bodyPr/>
          <a:lstStyle/>
          <a:p>
            <a:endParaRPr lang="en-IN"/>
          </a:p>
        </p:txBody>
      </p:sp>
      <p:sp>
        <p:nvSpPr>
          <p:cNvPr id="6" name="Footer Placeholder 5">
            <a:extLst>
              <a:ext uri="{FF2B5EF4-FFF2-40B4-BE49-F238E27FC236}">
                <a16:creationId xmlns:a16="http://schemas.microsoft.com/office/drawing/2014/main" id="{657F8812-28A3-1EE1-1403-8D59D013E0F5}"/>
              </a:ext>
            </a:extLst>
          </p:cNvPr>
          <p:cNvSpPr>
            <a:spLocks noGrp="1"/>
          </p:cNvSpPr>
          <p:nvPr>
            <p:ph type="ftr" sz="quarter" idx="11"/>
          </p:nvPr>
        </p:nvSpPr>
        <p:spPr/>
        <p:txBody>
          <a:bodyPr/>
          <a:lstStyle/>
          <a:p>
            <a:r>
              <a:rPr lang="en-US"/>
              <a:t>Strengthening India’s Maritime Future : Policies, Green Shipping &amp; Shipbuilding</a:t>
            </a:r>
            <a:endParaRPr lang="en-IN"/>
          </a:p>
        </p:txBody>
      </p:sp>
      <p:sp>
        <p:nvSpPr>
          <p:cNvPr id="7" name="Slide Number Placeholder 6">
            <a:extLst>
              <a:ext uri="{FF2B5EF4-FFF2-40B4-BE49-F238E27FC236}">
                <a16:creationId xmlns:a16="http://schemas.microsoft.com/office/drawing/2014/main" id="{A8A21202-87CF-EF5F-D874-56F2D4134234}"/>
              </a:ext>
            </a:extLst>
          </p:cNvPr>
          <p:cNvSpPr>
            <a:spLocks noGrp="1"/>
          </p:cNvSpPr>
          <p:nvPr>
            <p:ph type="sldNum" sz="quarter" idx="12"/>
          </p:nvPr>
        </p:nvSpPr>
        <p:spPr/>
        <p:txBody>
          <a:bodyPr/>
          <a:lstStyle/>
          <a:p>
            <a:fld id="{887FB3E9-D005-4AC2-9474-885CF7811261}" type="slidenum">
              <a:rPr lang="en-IN" smtClean="0"/>
              <a:t>‹#›</a:t>
            </a:fld>
            <a:endParaRPr lang="en-IN"/>
          </a:p>
        </p:txBody>
      </p:sp>
    </p:spTree>
    <p:extLst>
      <p:ext uri="{BB962C8B-B14F-4D97-AF65-F5344CB8AC3E}">
        <p14:creationId xmlns:p14="http://schemas.microsoft.com/office/powerpoint/2010/main" val="1998882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FEEE9-0A5C-8908-3BB3-E29B819168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D2344C8E-82BA-2514-4FF5-75ACEA42CF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109892E2-B0D8-884C-474D-ACC99DFF1E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D5C083-40DD-0CC1-870A-7516255E5A97}"/>
              </a:ext>
            </a:extLst>
          </p:cNvPr>
          <p:cNvSpPr>
            <a:spLocks noGrp="1"/>
          </p:cNvSpPr>
          <p:nvPr>
            <p:ph type="dt" sz="half" idx="10"/>
          </p:nvPr>
        </p:nvSpPr>
        <p:spPr/>
        <p:txBody>
          <a:bodyPr/>
          <a:lstStyle/>
          <a:p>
            <a:endParaRPr lang="en-IN"/>
          </a:p>
        </p:txBody>
      </p:sp>
      <p:sp>
        <p:nvSpPr>
          <p:cNvPr id="6" name="Footer Placeholder 5">
            <a:extLst>
              <a:ext uri="{FF2B5EF4-FFF2-40B4-BE49-F238E27FC236}">
                <a16:creationId xmlns:a16="http://schemas.microsoft.com/office/drawing/2014/main" id="{A9D6351D-EF66-F69E-EB75-C44623998524}"/>
              </a:ext>
            </a:extLst>
          </p:cNvPr>
          <p:cNvSpPr>
            <a:spLocks noGrp="1"/>
          </p:cNvSpPr>
          <p:nvPr>
            <p:ph type="ftr" sz="quarter" idx="11"/>
          </p:nvPr>
        </p:nvSpPr>
        <p:spPr/>
        <p:txBody>
          <a:bodyPr/>
          <a:lstStyle/>
          <a:p>
            <a:r>
              <a:rPr lang="en-US"/>
              <a:t>Strengthening India’s Maritime Future : Policies, Green Shipping &amp; Shipbuilding</a:t>
            </a:r>
            <a:endParaRPr lang="en-IN"/>
          </a:p>
        </p:txBody>
      </p:sp>
      <p:sp>
        <p:nvSpPr>
          <p:cNvPr id="7" name="Slide Number Placeholder 6">
            <a:extLst>
              <a:ext uri="{FF2B5EF4-FFF2-40B4-BE49-F238E27FC236}">
                <a16:creationId xmlns:a16="http://schemas.microsoft.com/office/drawing/2014/main" id="{E508702F-6D82-149A-C382-15D6587638CF}"/>
              </a:ext>
            </a:extLst>
          </p:cNvPr>
          <p:cNvSpPr>
            <a:spLocks noGrp="1"/>
          </p:cNvSpPr>
          <p:nvPr>
            <p:ph type="sldNum" sz="quarter" idx="12"/>
          </p:nvPr>
        </p:nvSpPr>
        <p:spPr/>
        <p:txBody>
          <a:bodyPr/>
          <a:lstStyle/>
          <a:p>
            <a:fld id="{887FB3E9-D005-4AC2-9474-885CF7811261}" type="slidenum">
              <a:rPr lang="en-IN" smtClean="0"/>
              <a:t>‹#›</a:t>
            </a:fld>
            <a:endParaRPr lang="en-IN"/>
          </a:p>
        </p:txBody>
      </p:sp>
    </p:spTree>
    <p:extLst>
      <p:ext uri="{BB962C8B-B14F-4D97-AF65-F5344CB8AC3E}">
        <p14:creationId xmlns:p14="http://schemas.microsoft.com/office/powerpoint/2010/main" val="2885054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9" Type="http://schemas.openxmlformats.org/officeDocument/2006/relationships/theme" Target="../theme/theme2.xml"/><Relationship Id="rId21" Type="http://schemas.openxmlformats.org/officeDocument/2006/relationships/slideLayout" Target="../slideLayouts/slideLayout33.xml"/><Relationship Id="rId34" Type="http://schemas.openxmlformats.org/officeDocument/2006/relationships/slideLayout" Target="../slideLayouts/slideLayout46.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slideLayout" Target="../slideLayouts/slideLayout45.xml"/><Relationship Id="rId38" Type="http://schemas.openxmlformats.org/officeDocument/2006/relationships/slideLayout" Target="../slideLayouts/slideLayout50.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37" Type="http://schemas.openxmlformats.org/officeDocument/2006/relationships/slideLayout" Target="../slideLayouts/slideLayout49.xml"/><Relationship Id="rId40" Type="http://schemas.openxmlformats.org/officeDocument/2006/relationships/image" Target="../media/image3.png"/><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36" Type="http://schemas.openxmlformats.org/officeDocument/2006/relationships/slideLayout" Target="../slideLayouts/slideLayout48.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slideLayout" Target="../slideLayouts/slideLayout43.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35" Type="http://schemas.openxmlformats.org/officeDocument/2006/relationships/slideLayout" Target="../slideLayouts/slideLayout47.xml"/><Relationship Id="rId8" Type="http://schemas.openxmlformats.org/officeDocument/2006/relationships/slideLayout" Target="../slideLayouts/slideLayout20.xml"/><Relationship Id="rId3"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theme" Target="../theme/theme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theme" Target="../theme/theme4.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5DD7D9-C80F-6FA9-54B3-DF58317A81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59196208-0E79-7EA3-300F-EA730A731C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C6866D2C-5C1B-8264-24FA-640F8FDC11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lang="en-IN"/>
          </a:p>
        </p:txBody>
      </p:sp>
      <p:sp>
        <p:nvSpPr>
          <p:cNvPr id="5" name="Footer Placeholder 4">
            <a:extLst>
              <a:ext uri="{FF2B5EF4-FFF2-40B4-BE49-F238E27FC236}">
                <a16:creationId xmlns:a16="http://schemas.microsoft.com/office/drawing/2014/main" id="{BD8D6662-B450-F987-6001-684F88E49C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US"/>
              <a:t>Strengthening India’s Maritime Future : Policies, Green Shipping &amp; Shipbuilding</a:t>
            </a:r>
            <a:endParaRPr lang="en-IN"/>
          </a:p>
        </p:txBody>
      </p:sp>
      <p:sp>
        <p:nvSpPr>
          <p:cNvPr id="6" name="Slide Number Placeholder 5">
            <a:extLst>
              <a:ext uri="{FF2B5EF4-FFF2-40B4-BE49-F238E27FC236}">
                <a16:creationId xmlns:a16="http://schemas.microsoft.com/office/drawing/2014/main" id="{3C14FD39-0A5B-5841-803E-2EE1ACD406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87FB3E9-D005-4AC2-9474-885CF7811261}" type="slidenum">
              <a:rPr lang="en-IN" smtClean="0"/>
              <a:t>‹#›</a:t>
            </a:fld>
            <a:endParaRPr lang="en-IN"/>
          </a:p>
        </p:txBody>
      </p:sp>
    </p:spTree>
    <p:extLst>
      <p:ext uri="{BB962C8B-B14F-4D97-AF65-F5344CB8AC3E}">
        <p14:creationId xmlns:p14="http://schemas.microsoft.com/office/powerpoint/2010/main" val="16411615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95364" y="431800"/>
            <a:ext cx="10204450" cy="533400"/>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p:cNvSpPr>
            <a:spLocks noGrp="1"/>
          </p:cNvSpPr>
          <p:nvPr>
            <p:ph type="body" idx="1"/>
          </p:nvPr>
        </p:nvSpPr>
        <p:spPr>
          <a:xfrm>
            <a:off x="995362" y="1330325"/>
            <a:ext cx="10200683" cy="454660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Shape 8"/>
          <p:cNvSpPr txBox="1">
            <a:spLocks/>
          </p:cNvSpPr>
          <p:nvPr userDrawn="1"/>
        </p:nvSpPr>
        <p:spPr>
          <a:xfrm>
            <a:off x="11672749" y="6374573"/>
            <a:ext cx="242486"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1000" smtClean="0">
                <a:solidFill>
                  <a:schemeClr val="accent2"/>
                </a:solidFill>
                <a:latin typeface="+mn-lt"/>
                <a:ea typeface="Arial"/>
                <a:cs typeface="Arial" panose="020B0604020202020204" pitchFamily="34" charset="0"/>
              </a:rPr>
              <a:pPr algn="r"/>
              <a:t>‹#›</a:t>
            </a:fld>
            <a:endParaRPr lang="en-GB" sz="1000">
              <a:solidFill>
                <a:schemeClr val="accent2"/>
              </a:solidFill>
              <a:latin typeface="+mn-lt"/>
              <a:ea typeface="Arial"/>
              <a:cs typeface="Arial" panose="020B0604020202020204" pitchFamily="34" charset="0"/>
            </a:endParaRPr>
          </a:p>
        </p:txBody>
      </p:sp>
      <p:pic>
        <p:nvPicPr>
          <p:cNvPr id="6" name="Picture 5">
            <a:extLst>
              <a:ext uri="{FF2B5EF4-FFF2-40B4-BE49-F238E27FC236}">
                <a16:creationId xmlns:a16="http://schemas.microsoft.com/office/drawing/2014/main" id="{E3330E73-984B-5B83-C81A-02D7B390BB23}"/>
              </a:ext>
            </a:extLst>
          </p:cNvPr>
          <p:cNvPicPr>
            <a:picLocks noChangeAspect="1"/>
          </p:cNvPicPr>
          <p:nvPr userDrawn="1"/>
        </p:nvPicPr>
        <p:blipFill>
          <a:blip r:embed="rId40">
            <a:extLst>
              <a:ext uri="{28A0092B-C50C-407E-A947-70E740481C1C}">
                <a14:useLocalDpi xmlns:a14="http://schemas.microsoft.com/office/drawing/2010/main" val="0"/>
              </a:ext>
            </a:extLst>
          </a:blip>
          <a:stretch>
            <a:fillRect/>
          </a:stretch>
        </p:blipFill>
        <p:spPr>
          <a:xfrm>
            <a:off x="10926849" y="96303"/>
            <a:ext cx="1221695" cy="1221695"/>
          </a:xfrm>
          <a:prstGeom prst="rect">
            <a:avLst/>
          </a:prstGeom>
        </p:spPr>
      </p:pic>
    </p:spTree>
    <p:extLst>
      <p:ext uri="{BB962C8B-B14F-4D97-AF65-F5344CB8AC3E}">
        <p14:creationId xmlns:p14="http://schemas.microsoft.com/office/powerpoint/2010/main" val="287358938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 id="2147483694" r:id="rId33"/>
    <p:sldLayoutId id="2147483695" r:id="rId34"/>
    <p:sldLayoutId id="2147483696" r:id="rId35"/>
    <p:sldLayoutId id="2147483697" r:id="rId36"/>
    <p:sldLayoutId id="2147483698" r:id="rId37"/>
    <p:sldLayoutId id="2147483699" r:id="rId38"/>
  </p:sldLayoutIdLst>
  <p:txStyles>
    <p:titleStyle>
      <a:lvl1pPr algn="l" defTabSz="914400" rtl="0" eaLnBrk="1" latinLnBrk="0" hangingPunct="1">
        <a:lnSpc>
          <a:spcPct val="70000"/>
        </a:lnSpc>
        <a:spcBef>
          <a:spcPct val="0"/>
        </a:spcBef>
        <a:buNone/>
        <a:defRPr sz="4400" kern="1200">
          <a:solidFill>
            <a:schemeClr val="accent2"/>
          </a:solidFill>
          <a:latin typeface="+mj-lt"/>
          <a:ea typeface="+mj-ea"/>
          <a:cs typeface="+mj-cs"/>
        </a:defRPr>
      </a:lvl1pPr>
    </p:titleStyle>
    <p:bodyStyle>
      <a:lvl1pPr marL="0" indent="0" algn="l" defTabSz="914400" rtl="0" eaLnBrk="1" latinLnBrk="0" hangingPunct="1">
        <a:lnSpc>
          <a:spcPct val="100000"/>
        </a:lnSpc>
        <a:spcBef>
          <a:spcPts val="0"/>
        </a:spcBef>
        <a:spcAft>
          <a:spcPts val="600"/>
        </a:spcAft>
        <a:buFontTx/>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600" kern="1200">
          <a:solidFill>
            <a:schemeClr val="accent2"/>
          </a:solidFill>
          <a:latin typeface="+mn-lt"/>
          <a:ea typeface="+mn-ea"/>
          <a:cs typeface="+mn-cs"/>
        </a:defRPr>
      </a:lvl2pPr>
      <a:lvl3pPr marL="180975"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a:solidFill>
            <a:schemeClr val="accent2"/>
          </a:solidFill>
          <a:latin typeface="+mn-lt"/>
          <a:ea typeface="+mn-ea"/>
          <a:cs typeface="+mn-cs"/>
        </a:defRPr>
      </a:lvl3pPr>
      <a:lvl4pPr marL="361950"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a:solidFill>
            <a:schemeClr val="accent2"/>
          </a:solidFill>
          <a:latin typeface="+mn-lt"/>
          <a:ea typeface="+mn-ea"/>
          <a:cs typeface="+mn-cs"/>
        </a:defRPr>
      </a:lvl4pPr>
      <a:lvl5pPr marL="542925"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baseline="0">
          <a:solidFill>
            <a:schemeClr val="accent2"/>
          </a:solidFill>
          <a:latin typeface="+mn-lt"/>
          <a:ea typeface="+mn-ea"/>
          <a:cs typeface="+mn-cs"/>
        </a:defRPr>
      </a:lvl5pPr>
      <a:lvl6pPr marL="719138"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8969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0747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1257300" indent="-182563" algn="l" defTabSz="914400" rtl="0" eaLnBrk="1" latinLnBrk="0" hangingPunct="1">
        <a:lnSpc>
          <a:spcPct val="90000"/>
        </a:lnSpc>
        <a:spcBef>
          <a:spcPts val="500"/>
        </a:spcBef>
        <a:buFont typeface="Arial" panose="020B0604020202020204" pitchFamily="34" charset="0"/>
        <a:buChar char="•"/>
        <a:defRPr sz="15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02">
          <p15:clr>
            <a:srgbClr val="F26B43"/>
          </p15:clr>
        </p15:guide>
        <p15:guide id="2" pos="627">
          <p15:clr>
            <a:srgbClr val="F26B43"/>
          </p15:clr>
        </p15:guide>
        <p15:guide id="3" pos="7055">
          <p15:clr>
            <a:srgbClr val="F26B43"/>
          </p15:clr>
        </p15:guide>
        <p15:guide id="4" orient="horz" pos="838">
          <p15:clr>
            <a:srgbClr val="F26B43"/>
          </p15:clr>
        </p15:guide>
        <p15:guide id="5" orient="horz" pos="612">
          <p15:clr>
            <a:srgbClr val="F26B43"/>
          </p15:clr>
        </p15:guide>
        <p15:guide id="6" orient="horz" pos="27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5DD7D9-C80F-6FA9-54B3-DF58317A81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59196208-0E79-7EA3-300F-EA730A731C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C6866D2C-5C1B-8264-24FA-640F8FDC11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lang="en-IN"/>
          </a:p>
        </p:txBody>
      </p:sp>
      <p:sp>
        <p:nvSpPr>
          <p:cNvPr id="5" name="Footer Placeholder 4">
            <a:extLst>
              <a:ext uri="{FF2B5EF4-FFF2-40B4-BE49-F238E27FC236}">
                <a16:creationId xmlns:a16="http://schemas.microsoft.com/office/drawing/2014/main" id="{BD8D6662-B450-F987-6001-684F88E49C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US"/>
              <a:t>Samudra Shuddhi – Rashtriya Vriddhi</a:t>
            </a:r>
            <a:endParaRPr lang="en-IN"/>
          </a:p>
        </p:txBody>
      </p:sp>
      <p:sp>
        <p:nvSpPr>
          <p:cNvPr id="7" name="Slide Number Placeholder 5">
            <a:extLst>
              <a:ext uri="{FF2B5EF4-FFF2-40B4-BE49-F238E27FC236}">
                <a16:creationId xmlns:a16="http://schemas.microsoft.com/office/drawing/2014/main" id="{82940A57-1572-21E3-ED21-D776F1099F5A}"/>
              </a:ext>
            </a:extLst>
          </p:cNvPr>
          <p:cNvSpPr>
            <a:spLocks noGrp="1"/>
          </p:cNvSpPr>
          <p:nvPr>
            <p:ph type="sldNum" sz="quarter" idx="4"/>
          </p:nvPr>
        </p:nvSpPr>
        <p:spPr>
          <a:xfrm>
            <a:off x="8610600" y="6356350"/>
            <a:ext cx="2743200" cy="365125"/>
          </a:xfrm>
          <a:prstGeom prst="rect">
            <a:avLst/>
          </a:prstGeom>
        </p:spPr>
        <p:txBody>
          <a:bodyPr/>
          <a:lstStyle/>
          <a:p>
            <a:fld id="{887FB3E9-D005-4AC2-9474-885CF7811261}" type="slidenum">
              <a:rPr lang="en-IN" smtClean="0"/>
              <a:t>‹#›</a:t>
            </a:fld>
            <a:endParaRPr lang="en-IN"/>
          </a:p>
        </p:txBody>
      </p:sp>
    </p:spTree>
    <p:extLst>
      <p:ext uri="{BB962C8B-B14F-4D97-AF65-F5344CB8AC3E}">
        <p14:creationId xmlns:p14="http://schemas.microsoft.com/office/powerpoint/2010/main" val="200475385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5DD7D9-C80F-6FA9-54B3-DF58317A81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59196208-0E79-7EA3-300F-EA730A731C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C6866D2C-5C1B-8264-24FA-640F8FDC11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lang="en-IN"/>
          </a:p>
        </p:txBody>
      </p:sp>
      <p:sp>
        <p:nvSpPr>
          <p:cNvPr id="5" name="Footer Placeholder 4">
            <a:extLst>
              <a:ext uri="{FF2B5EF4-FFF2-40B4-BE49-F238E27FC236}">
                <a16:creationId xmlns:a16="http://schemas.microsoft.com/office/drawing/2014/main" id="{BD8D6662-B450-F987-6001-684F88E49C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US"/>
              <a:t>Stepping Stone towards a Safe &amp; Sustainable Ocean Economy in India</a:t>
            </a:r>
            <a:endParaRPr lang="en-IN"/>
          </a:p>
        </p:txBody>
      </p:sp>
      <p:sp>
        <p:nvSpPr>
          <p:cNvPr id="6" name="Slide Number Placeholder 5">
            <a:extLst>
              <a:ext uri="{FF2B5EF4-FFF2-40B4-BE49-F238E27FC236}">
                <a16:creationId xmlns:a16="http://schemas.microsoft.com/office/drawing/2014/main" id="{3C14FD39-0A5B-5841-803E-2EE1ACD406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87FB3E9-D005-4AC2-9474-885CF7811261}" type="slidenum">
              <a:rPr lang="en-IN" smtClean="0"/>
              <a:t>‹#›</a:t>
            </a:fld>
            <a:endParaRPr lang="en-IN"/>
          </a:p>
        </p:txBody>
      </p:sp>
    </p:spTree>
    <p:extLst>
      <p:ext uri="{BB962C8B-B14F-4D97-AF65-F5344CB8AC3E}">
        <p14:creationId xmlns:p14="http://schemas.microsoft.com/office/powerpoint/2010/main" val="3092064799"/>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2.jpeg"/><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2.xml"/></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31.jpeg"/><Relationship Id="rId7" Type="http://schemas.openxmlformats.org/officeDocument/2006/relationships/diagramQuickStyle" Target="../diagrams/quickStyle4.xml"/><Relationship Id="rId2" Type="http://schemas.openxmlformats.org/officeDocument/2006/relationships/notesSlide" Target="../notesSlides/notesSlide18.xml"/><Relationship Id="rId1" Type="http://schemas.openxmlformats.org/officeDocument/2006/relationships/slideLayout" Target="../slideLayouts/slideLayout6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32.png"/><Relationship Id="rId9" Type="http://schemas.microsoft.com/office/2007/relationships/diagramDrawing" Target="../diagrams/drawing4.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12.xml"/><Relationship Id="rId5" Type="http://schemas.openxmlformats.org/officeDocument/2006/relationships/image" Target="../media/image35.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17.jp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notesSlide" Target="../notesSlides/notesSlide3.xml"/><Relationship Id="rId16" Type="http://schemas.openxmlformats.org/officeDocument/2006/relationships/image" Target="../media/image30.png"/><Relationship Id="rId1" Type="http://schemas.openxmlformats.org/officeDocument/2006/relationships/slideLayout" Target="../slideLayouts/slideLayout74.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5CCF60-BAFC-334C-60DC-EC8F5F2195C6}"/>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08026B59-32C8-9A67-E938-F1546287E9EA}"/>
              </a:ext>
            </a:extLst>
          </p:cNvPr>
          <p:cNvPicPr>
            <a:picLocks noChangeAspect="1"/>
          </p:cNvPicPr>
          <p:nvPr/>
        </p:nvPicPr>
        <p:blipFill>
          <a:blip r:embed="rId3"/>
          <a:srcRect l="8370" r="2742"/>
          <a:stretch>
            <a:fillRect/>
          </a:stretch>
        </p:blipFill>
        <p:spPr>
          <a:xfrm flipH="1">
            <a:off x="-3" y="-5610"/>
            <a:ext cx="12192004" cy="6858000"/>
          </a:xfrm>
          <a:prstGeom prst="rect">
            <a:avLst/>
          </a:prstGeom>
        </p:spPr>
      </p:pic>
      <p:sp>
        <p:nvSpPr>
          <p:cNvPr id="5" name="Rectangle 4">
            <a:extLst>
              <a:ext uri="{FF2B5EF4-FFF2-40B4-BE49-F238E27FC236}">
                <a16:creationId xmlns:a16="http://schemas.microsoft.com/office/drawing/2014/main" id="{A7436B41-2199-04B5-E37F-E459976ECAB9}"/>
              </a:ext>
            </a:extLst>
          </p:cNvPr>
          <p:cNvSpPr/>
          <p:nvPr/>
        </p:nvSpPr>
        <p:spPr>
          <a:xfrm>
            <a:off x="-2" y="2526437"/>
            <a:ext cx="12192001" cy="1761283"/>
          </a:xfrm>
          <a:prstGeom prst="rect">
            <a:avLst/>
          </a:prstGeom>
          <a:solidFill>
            <a:schemeClr val="tx1">
              <a:alpha val="4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en-IN" sz="4000" b="1" dirty="0"/>
              <a:t>Public – Private Dialogue on </a:t>
            </a:r>
          </a:p>
          <a:p>
            <a:pPr algn="ctr">
              <a:defRPr/>
            </a:pPr>
            <a:r>
              <a:rPr lang="en-IN" sz="4000" b="1" dirty="0"/>
              <a:t>Maritime Anti-Corruption Network (MACN)</a:t>
            </a:r>
            <a:endParaRPr lang="en-US" sz="4000" b="1" dirty="0"/>
          </a:p>
        </p:txBody>
      </p:sp>
      <p:pic>
        <p:nvPicPr>
          <p:cNvPr id="2" name="Picture 1">
            <a:extLst>
              <a:ext uri="{FF2B5EF4-FFF2-40B4-BE49-F238E27FC236}">
                <a16:creationId xmlns:a16="http://schemas.microsoft.com/office/drawing/2014/main" id="{87179D9D-0226-8EDE-2545-C77799BA8AF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872777" y="217853"/>
            <a:ext cx="1092910" cy="1303513"/>
          </a:xfrm>
          <a:prstGeom prst="rect">
            <a:avLst/>
          </a:prstGeom>
        </p:spPr>
      </p:pic>
      <p:sp>
        <p:nvSpPr>
          <p:cNvPr id="6" name="Subtitle 2">
            <a:extLst>
              <a:ext uri="{FF2B5EF4-FFF2-40B4-BE49-F238E27FC236}">
                <a16:creationId xmlns:a16="http://schemas.microsoft.com/office/drawing/2014/main" id="{36A65E28-06FE-392E-7CAD-9056A4606935}"/>
              </a:ext>
            </a:extLst>
          </p:cNvPr>
          <p:cNvSpPr txBox="1">
            <a:spLocks/>
          </p:cNvSpPr>
          <p:nvPr/>
        </p:nvSpPr>
        <p:spPr>
          <a:xfrm>
            <a:off x="0" y="5202238"/>
            <a:ext cx="12192000" cy="1655762"/>
          </a:xfrm>
          <a:prstGeom prst="rect">
            <a:avLst/>
          </a:prstGeom>
          <a:solidFill>
            <a:schemeClr val="bg1">
              <a:alpha val="45098"/>
            </a:schemeClr>
          </a:solidFill>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IN" sz="1400" b="1" dirty="0"/>
          </a:p>
          <a:p>
            <a:pPr marL="0" indent="0" algn="ctr">
              <a:buNone/>
            </a:pPr>
            <a:r>
              <a:rPr lang="en-IN" sz="3600" b="1" dirty="0"/>
              <a:t>Directorate General of Shipping</a:t>
            </a:r>
          </a:p>
          <a:p>
            <a:pPr marL="0" indent="0" algn="ctr">
              <a:buNone/>
            </a:pPr>
            <a:r>
              <a:rPr lang="en-IN" sz="1800" b="1" dirty="0"/>
              <a:t>22</a:t>
            </a:r>
            <a:r>
              <a:rPr lang="en-IN" sz="1800" b="1" baseline="30000" dirty="0"/>
              <a:t>nd</a:t>
            </a:r>
            <a:r>
              <a:rPr lang="en-IN" sz="1800" b="1" dirty="0"/>
              <a:t> December 2025 |  Mumbai</a:t>
            </a:r>
          </a:p>
        </p:txBody>
      </p:sp>
      <p:sp>
        <p:nvSpPr>
          <p:cNvPr id="3" name="AutoShape 2">
            <a:extLst>
              <a:ext uri="{FF2B5EF4-FFF2-40B4-BE49-F238E27FC236}">
                <a16:creationId xmlns:a16="http://schemas.microsoft.com/office/drawing/2014/main" id="{83833011-AE46-6234-C5AC-2ABAEE7AB32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4" name="Picture 3">
            <a:extLst>
              <a:ext uri="{FF2B5EF4-FFF2-40B4-BE49-F238E27FC236}">
                <a16:creationId xmlns:a16="http://schemas.microsoft.com/office/drawing/2014/main" id="{AF04BBAB-417E-80BC-884D-A61EEEFE4ED2}"/>
              </a:ext>
            </a:extLst>
          </p:cNvPr>
          <p:cNvPicPr>
            <a:picLocks noChangeAspect="1"/>
          </p:cNvPicPr>
          <p:nvPr/>
        </p:nvPicPr>
        <p:blipFill>
          <a:blip r:embed="rId5">
            <a:extLst>
              <a:ext uri="{28A0092B-C50C-407E-A947-70E740481C1C}">
                <a14:useLocalDpi xmlns:a14="http://schemas.microsoft.com/office/drawing/2010/main" val="0"/>
              </a:ext>
            </a:extLst>
          </a:blip>
          <a:srcRect l="3768" r="3612" b="1911"/>
          <a:stretch>
            <a:fillRect/>
          </a:stretch>
        </p:blipFill>
        <p:spPr>
          <a:xfrm>
            <a:off x="202955" y="157438"/>
            <a:ext cx="1092911" cy="1106004"/>
          </a:xfrm>
          <a:prstGeom prst="ellipse">
            <a:avLst/>
          </a:prstGeom>
        </p:spPr>
      </p:pic>
    </p:spTree>
    <p:extLst>
      <p:ext uri="{BB962C8B-B14F-4D97-AF65-F5344CB8AC3E}">
        <p14:creationId xmlns:p14="http://schemas.microsoft.com/office/powerpoint/2010/main" val="3767606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F17F71-FC11-9CD9-D160-CE863D8AB6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E4270E-1F62-FBB9-7DFF-69C50B818B08}"/>
              </a:ext>
            </a:extLst>
          </p:cNvPr>
          <p:cNvSpPr>
            <a:spLocks noGrp="1"/>
          </p:cNvSpPr>
          <p:nvPr>
            <p:ph type="title"/>
          </p:nvPr>
        </p:nvSpPr>
        <p:spPr>
          <a:xfrm>
            <a:off x="1172817" y="126660"/>
            <a:ext cx="9760226" cy="740660"/>
          </a:xfrm>
        </p:spPr>
        <p:txBody>
          <a:bodyPr>
            <a:noAutofit/>
          </a:bodyPr>
          <a:lstStyle/>
          <a:p>
            <a:r>
              <a:rPr lang="en-US" sz="3600" dirty="0"/>
              <a:t>How Corruption Manifests in Practice</a:t>
            </a:r>
            <a:endParaRPr lang="en-IN" sz="3600" dirty="0"/>
          </a:p>
        </p:txBody>
      </p:sp>
      <p:cxnSp>
        <p:nvCxnSpPr>
          <p:cNvPr id="14" name="Straight Connector 13">
            <a:extLst>
              <a:ext uri="{FF2B5EF4-FFF2-40B4-BE49-F238E27FC236}">
                <a16:creationId xmlns:a16="http://schemas.microsoft.com/office/drawing/2014/main" id="{A773D963-F699-71DA-3F81-4E8E4647FC70}"/>
              </a:ext>
            </a:extLst>
          </p:cNvPr>
          <p:cNvCxnSpPr>
            <a:cxnSpLocks/>
          </p:cNvCxnSpPr>
          <p:nvPr/>
        </p:nvCxnSpPr>
        <p:spPr>
          <a:xfrm>
            <a:off x="1648969" y="819435"/>
            <a:ext cx="8982635" cy="0"/>
          </a:xfrm>
          <a:prstGeom prst="line">
            <a:avLst/>
          </a:prstGeom>
          <a:ln w="57150">
            <a:solidFill>
              <a:schemeClr val="accent4"/>
            </a:solidFill>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D5EB5E83-B66D-F4CD-E400-8362043DD7CC}"/>
              </a:ext>
            </a:extLst>
          </p:cNvPr>
          <p:cNvSpPr txBox="1"/>
          <p:nvPr/>
        </p:nvSpPr>
        <p:spPr>
          <a:xfrm>
            <a:off x="1172818" y="5759472"/>
            <a:ext cx="9846365" cy="783193"/>
          </a:xfrm>
          <a:prstGeom prst="round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n-US" sz="2000" b="1" dirty="0"/>
              <a:t>These are illustrative patterns observed in port operations and are not agency specific.</a:t>
            </a:r>
            <a:endParaRPr lang="en-US" sz="2000" b="1" dirty="0">
              <a:ln/>
              <a:solidFill>
                <a:srgbClr val="FF0000"/>
              </a:solidFill>
            </a:endParaRPr>
          </a:p>
        </p:txBody>
      </p:sp>
      <p:sp>
        <p:nvSpPr>
          <p:cNvPr id="4" name="Rectangle: Rounded Corners 3">
            <a:extLst>
              <a:ext uri="{FF2B5EF4-FFF2-40B4-BE49-F238E27FC236}">
                <a16:creationId xmlns:a16="http://schemas.microsoft.com/office/drawing/2014/main" id="{A0CED4A1-136D-5330-A307-1510BD16147C}"/>
              </a:ext>
            </a:extLst>
          </p:cNvPr>
          <p:cNvSpPr/>
          <p:nvPr/>
        </p:nvSpPr>
        <p:spPr>
          <a:xfrm>
            <a:off x="1172817" y="1185740"/>
            <a:ext cx="4377151" cy="4529258"/>
          </a:xfrm>
          <a:prstGeom prst="roundRect">
            <a:avLst/>
          </a:prstGeom>
          <a:noFill/>
          <a:ln w="28575">
            <a:solidFill>
              <a:schemeClr val="tx1"/>
            </a:solidFill>
            <a:prstDash val="dash"/>
          </a:ln>
        </p:spPr>
        <p:style>
          <a:lnRef idx="0">
            <a:scrgbClr r="0" g="0" b="0"/>
          </a:lnRef>
          <a:fillRef idx="0">
            <a:scrgbClr r="0" g="0" b="0"/>
          </a:fillRef>
          <a:effectRef idx="0">
            <a:scrgbClr r="0" g="0" b="0"/>
          </a:effectRef>
          <a:fontRef idx="minor">
            <a:schemeClr val="lt1"/>
          </a:fontRef>
        </p:style>
        <p:txBody>
          <a:bodyPr lIns="54610" tIns="54610" rIns="54610" bIns="54610" rtlCol="0" anchor="ctr"/>
          <a:lstStyle/>
          <a:p>
            <a:pPr algn="ctr"/>
            <a:r>
              <a:rPr lang="en-US" b="1" dirty="0">
                <a:solidFill>
                  <a:schemeClr val="tx2"/>
                </a:solidFill>
              </a:rPr>
              <a:t>Observed Risk Patterns at Ports</a:t>
            </a:r>
          </a:p>
          <a:p>
            <a:endParaRPr lang="en-US" sz="1600" b="1" dirty="0">
              <a:solidFill>
                <a:schemeClr val="tx2"/>
              </a:solidFill>
            </a:endParaRPr>
          </a:p>
          <a:p>
            <a:pPr marL="285750" indent="-285750">
              <a:buFont typeface="Arial" panose="020B0604020202020204" pitchFamily="34" charset="0"/>
              <a:buChar char="•"/>
            </a:pPr>
            <a:r>
              <a:rPr lang="en-US" sz="1600" b="1" dirty="0">
                <a:solidFill>
                  <a:schemeClr val="tx2"/>
                </a:solidFill>
              </a:rPr>
              <a:t>Threats of unjustified deficiencies or detention</a:t>
            </a:r>
            <a:br>
              <a:rPr lang="en-US" sz="1600" dirty="0">
                <a:solidFill>
                  <a:schemeClr val="tx2"/>
                </a:solidFill>
              </a:rPr>
            </a:br>
            <a:r>
              <a:rPr lang="en-US" sz="1400" i="1" dirty="0">
                <a:solidFill>
                  <a:schemeClr val="tx2"/>
                </a:solidFill>
              </a:rPr>
              <a:t>(used as leverage rather than for safety enforcement)</a:t>
            </a:r>
            <a:endParaRPr lang="en-US" sz="1400" dirty="0">
              <a:solidFill>
                <a:schemeClr val="tx2"/>
              </a:solidFill>
            </a:endParaRPr>
          </a:p>
          <a:p>
            <a:pPr marL="285750" indent="-285750">
              <a:buFont typeface="Arial" panose="020B0604020202020204" pitchFamily="34" charset="0"/>
              <a:buChar char="•"/>
            </a:pPr>
            <a:r>
              <a:rPr lang="en-US" sz="1600" b="1" dirty="0">
                <a:solidFill>
                  <a:schemeClr val="tx2"/>
                </a:solidFill>
              </a:rPr>
              <a:t>Deliberate procedural delays</a:t>
            </a:r>
            <a:br>
              <a:rPr lang="en-US" sz="1600" dirty="0">
                <a:solidFill>
                  <a:schemeClr val="tx2"/>
                </a:solidFill>
              </a:rPr>
            </a:br>
            <a:r>
              <a:rPr lang="en-US" sz="1400" i="1" dirty="0">
                <a:solidFill>
                  <a:schemeClr val="tx2"/>
                </a:solidFill>
              </a:rPr>
              <a:t>(clearances, inspections or documentation)</a:t>
            </a:r>
            <a:endParaRPr lang="en-US" sz="1400" dirty="0">
              <a:solidFill>
                <a:schemeClr val="tx2"/>
              </a:solidFill>
            </a:endParaRPr>
          </a:p>
          <a:p>
            <a:pPr marL="285750" indent="-285750">
              <a:buFont typeface="Arial" panose="020B0604020202020204" pitchFamily="34" charset="0"/>
              <a:buChar char="•"/>
            </a:pPr>
            <a:r>
              <a:rPr lang="en-US" sz="1600" b="1" dirty="0">
                <a:solidFill>
                  <a:schemeClr val="tx2"/>
                </a:solidFill>
              </a:rPr>
              <a:t>Cash and in-kind demands</a:t>
            </a:r>
            <a:br>
              <a:rPr lang="en-US" sz="1600" dirty="0">
                <a:solidFill>
                  <a:schemeClr val="tx2"/>
                </a:solidFill>
              </a:rPr>
            </a:br>
            <a:r>
              <a:rPr lang="en-US" sz="1400" i="1" dirty="0">
                <a:solidFill>
                  <a:schemeClr val="tx2"/>
                </a:solidFill>
              </a:rPr>
              <a:t>(informal facilitation, goods or </a:t>
            </a:r>
            <a:r>
              <a:rPr lang="en-US" sz="1400" i="1" dirty="0" err="1">
                <a:solidFill>
                  <a:schemeClr val="tx2"/>
                </a:solidFill>
              </a:rPr>
              <a:t>favours</a:t>
            </a:r>
            <a:r>
              <a:rPr lang="en-US" sz="1400" i="1" dirty="0">
                <a:solidFill>
                  <a:schemeClr val="tx2"/>
                </a:solidFill>
              </a:rPr>
              <a:t>)</a:t>
            </a:r>
            <a:endParaRPr lang="en-US" sz="1400" dirty="0">
              <a:solidFill>
                <a:schemeClr val="tx2"/>
              </a:solidFill>
            </a:endParaRPr>
          </a:p>
          <a:p>
            <a:pPr marL="285750" indent="-285750">
              <a:buFont typeface="Arial" panose="020B0604020202020204" pitchFamily="34" charset="0"/>
              <a:buChar char="•"/>
            </a:pPr>
            <a:r>
              <a:rPr lang="en-US" sz="1600" b="1" dirty="0">
                <a:solidFill>
                  <a:schemeClr val="tx2"/>
                </a:solidFill>
              </a:rPr>
              <a:t>Harassment or intimidation of crew</a:t>
            </a:r>
            <a:br>
              <a:rPr lang="en-US" sz="1600" dirty="0">
                <a:solidFill>
                  <a:schemeClr val="tx2"/>
                </a:solidFill>
              </a:rPr>
            </a:br>
            <a:r>
              <a:rPr lang="en-US" sz="1400" i="1" dirty="0">
                <a:solidFill>
                  <a:schemeClr val="tx2"/>
                </a:solidFill>
              </a:rPr>
              <a:t>(particularly during inspections or shore access)</a:t>
            </a:r>
            <a:endParaRPr lang="en-US" sz="1400" dirty="0">
              <a:solidFill>
                <a:schemeClr val="tx2"/>
              </a:solidFill>
            </a:endParaRPr>
          </a:p>
          <a:p>
            <a:pPr marL="285750" indent="-285750">
              <a:buFont typeface="Arial" panose="020B0604020202020204" pitchFamily="34" charset="0"/>
              <a:buChar char="•"/>
            </a:pPr>
            <a:r>
              <a:rPr lang="en-US" sz="1600" b="1" dirty="0">
                <a:solidFill>
                  <a:schemeClr val="tx2"/>
                </a:solidFill>
              </a:rPr>
              <a:t>Documentation and clearance bottlenecks</a:t>
            </a:r>
            <a:br>
              <a:rPr lang="en-US" sz="1600" dirty="0">
                <a:solidFill>
                  <a:schemeClr val="tx2"/>
                </a:solidFill>
              </a:rPr>
            </a:br>
            <a:r>
              <a:rPr lang="en-US" sz="1400" i="1" dirty="0">
                <a:solidFill>
                  <a:schemeClr val="tx2"/>
                </a:solidFill>
              </a:rPr>
              <a:t>(created or prolonged artificially)</a:t>
            </a:r>
            <a:endParaRPr lang="en-US" sz="1400" dirty="0">
              <a:solidFill>
                <a:schemeClr val="tx2"/>
              </a:solidFill>
            </a:endParaRPr>
          </a:p>
        </p:txBody>
      </p:sp>
      <p:sp>
        <p:nvSpPr>
          <p:cNvPr id="6" name="Rectangle: Rounded Corners 5">
            <a:extLst>
              <a:ext uri="{FF2B5EF4-FFF2-40B4-BE49-F238E27FC236}">
                <a16:creationId xmlns:a16="http://schemas.microsoft.com/office/drawing/2014/main" id="{39D5F7BB-ECC7-49A2-BC75-0164F77292C0}"/>
              </a:ext>
            </a:extLst>
          </p:cNvPr>
          <p:cNvSpPr/>
          <p:nvPr/>
        </p:nvSpPr>
        <p:spPr>
          <a:xfrm>
            <a:off x="6642033" y="1185740"/>
            <a:ext cx="4377150" cy="4529258"/>
          </a:xfrm>
          <a:prstGeom prst="roundRect">
            <a:avLst/>
          </a:prstGeom>
          <a:noFill/>
          <a:ln w="28575">
            <a:solidFill>
              <a:schemeClr val="tx1"/>
            </a:solidFill>
            <a:prstDash val="dash"/>
          </a:ln>
        </p:spPr>
        <p:style>
          <a:lnRef idx="0">
            <a:scrgbClr r="0" g="0" b="0"/>
          </a:lnRef>
          <a:fillRef idx="0">
            <a:scrgbClr r="0" g="0" b="0"/>
          </a:fillRef>
          <a:effectRef idx="0">
            <a:scrgbClr r="0" g="0" b="0"/>
          </a:effectRef>
          <a:fontRef idx="minor">
            <a:schemeClr val="lt1"/>
          </a:fontRef>
        </p:style>
        <p:txBody>
          <a:bodyPr lIns="54610" tIns="54610" rIns="54610" bIns="54610" rtlCol="0" anchor="ctr"/>
          <a:lstStyle/>
          <a:p>
            <a:pPr algn="ctr"/>
            <a:r>
              <a:rPr lang="en-US" b="1" dirty="0">
                <a:solidFill>
                  <a:schemeClr val="tx2"/>
                </a:solidFill>
              </a:rPr>
              <a:t>Primary Impact Areas</a:t>
            </a:r>
          </a:p>
          <a:p>
            <a:pPr algn="ctr"/>
            <a:endParaRPr lang="en-US" sz="1600" b="1" dirty="0">
              <a:solidFill>
                <a:schemeClr val="tx2"/>
              </a:solidFill>
            </a:endParaRPr>
          </a:p>
          <a:p>
            <a:pPr marL="285750" indent="-285750">
              <a:buFont typeface="Arial" panose="020B0604020202020204" pitchFamily="34" charset="0"/>
              <a:buChar char="•"/>
            </a:pPr>
            <a:r>
              <a:rPr lang="en-US" sz="1600" b="1" dirty="0">
                <a:solidFill>
                  <a:schemeClr val="tx2"/>
                </a:solidFill>
              </a:rPr>
              <a:t>Seafarers</a:t>
            </a:r>
            <a:endParaRPr lang="en-US" sz="1600" dirty="0">
              <a:solidFill>
                <a:schemeClr val="tx2"/>
              </a:solidFill>
            </a:endParaRPr>
          </a:p>
          <a:p>
            <a:pPr marL="742950" lvl="1" indent="-285750">
              <a:buFont typeface="Arial" panose="020B0604020202020204" pitchFamily="34" charset="0"/>
              <a:buChar char="•"/>
            </a:pPr>
            <a:r>
              <a:rPr lang="en-US" sz="1600" dirty="0">
                <a:solidFill>
                  <a:schemeClr val="tx2"/>
                </a:solidFill>
              </a:rPr>
              <a:t>Stress, intimidation and loss of dignity</a:t>
            </a:r>
          </a:p>
          <a:p>
            <a:pPr marL="285750" indent="-285750">
              <a:buFont typeface="Arial" panose="020B0604020202020204" pitchFamily="34" charset="0"/>
              <a:buChar char="•"/>
            </a:pPr>
            <a:r>
              <a:rPr lang="en-US" sz="1600" b="1" dirty="0">
                <a:solidFill>
                  <a:schemeClr val="tx2"/>
                </a:solidFill>
              </a:rPr>
              <a:t>Ship Operators</a:t>
            </a:r>
            <a:endParaRPr lang="en-US" sz="1600" dirty="0">
              <a:solidFill>
                <a:schemeClr val="tx2"/>
              </a:solidFill>
            </a:endParaRPr>
          </a:p>
          <a:p>
            <a:pPr marL="742950" lvl="1" indent="-285750">
              <a:buFont typeface="Arial" panose="020B0604020202020204" pitchFamily="34" charset="0"/>
              <a:buChar char="•"/>
            </a:pPr>
            <a:r>
              <a:rPr lang="en-US" sz="1600" dirty="0">
                <a:solidFill>
                  <a:schemeClr val="tx2"/>
                </a:solidFill>
              </a:rPr>
              <a:t>Delays, uncertainty and increased costs</a:t>
            </a:r>
          </a:p>
          <a:p>
            <a:pPr marL="285750" indent="-285750">
              <a:buFont typeface="Arial" panose="020B0604020202020204" pitchFamily="34" charset="0"/>
              <a:buChar char="•"/>
            </a:pPr>
            <a:r>
              <a:rPr lang="en-US" sz="1600" b="1" dirty="0">
                <a:solidFill>
                  <a:schemeClr val="tx2"/>
                </a:solidFill>
              </a:rPr>
              <a:t>Safety &amp; Compliance</a:t>
            </a:r>
            <a:endParaRPr lang="en-US" sz="1600" dirty="0">
              <a:solidFill>
                <a:schemeClr val="tx2"/>
              </a:solidFill>
            </a:endParaRPr>
          </a:p>
          <a:p>
            <a:pPr marL="742950" lvl="1" indent="-285750">
              <a:buFont typeface="Arial" panose="020B0604020202020204" pitchFamily="34" charset="0"/>
              <a:buChar char="•"/>
            </a:pPr>
            <a:r>
              <a:rPr lang="en-US" sz="1600" dirty="0">
                <a:solidFill>
                  <a:schemeClr val="tx2"/>
                </a:solidFill>
              </a:rPr>
              <a:t>Real deficiencies overshadowed by misuse of process</a:t>
            </a:r>
          </a:p>
        </p:txBody>
      </p:sp>
      <p:sp>
        <p:nvSpPr>
          <p:cNvPr id="3" name="Slide Number Placeholder 3">
            <a:extLst>
              <a:ext uri="{FF2B5EF4-FFF2-40B4-BE49-F238E27FC236}">
                <a16:creationId xmlns:a16="http://schemas.microsoft.com/office/drawing/2014/main" id="{F85B81E2-06D8-754B-93CA-8D3D055AA4E7}"/>
              </a:ext>
            </a:extLst>
          </p:cNvPr>
          <p:cNvSpPr>
            <a:spLocks noGrp="1"/>
          </p:cNvSpPr>
          <p:nvPr>
            <p:ph type="sldNum" sz="quarter" idx="12"/>
          </p:nvPr>
        </p:nvSpPr>
        <p:spPr>
          <a:xfrm>
            <a:off x="8610600" y="6432550"/>
            <a:ext cx="2743200" cy="365125"/>
          </a:xfrm>
        </p:spPr>
        <p:txBody>
          <a:bodyPr/>
          <a:lstStyle/>
          <a:p>
            <a:r>
              <a:rPr lang="en-IN" dirty="0"/>
              <a:t>Slide </a:t>
            </a:r>
            <a:fld id="{61F59DBB-61E3-46AB-854D-9BC0E6F19EAE}" type="slidenum">
              <a:rPr lang="en-IN" smtClean="0"/>
              <a:pPr/>
              <a:t>10</a:t>
            </a:fld>
            <a:r>
              <a:rPr lang="en-IN" dirty="0"/>
              <a:t> of 23</a:t>
            </a:r>
          </a:p>
        </p:txBody>
      </p:sp>
      <p:sp>
        <p:nvSpPr>
          <p:cNvPr id="7" name="Footer Placeholder 2">
            <a:extLst>
              <a:ext uri="{FF2B5EF4-FFF2-40B4-BE49-F238E27FC236}">
                <a16:creationId xmlns:a16="http://schemas.microsoft.com/office/drawing/2014/main" id="{E7E65041-300F-6A61-4C4A-69F4930763A4}"/>
              </a:ext>
            </a:extLst>
          </p:cNvPr>
          <p:cNvSpPr>
            <a:spLocks noGrp="1"/>
          </p:cNvSpPr>
          <p:nvPr>
            <p:ph type="ftr" sz="quarter" idx="11"/>
          </p:nvPr>
        </p:nvSpPr>
        <p:spPr>
          <a:xfrm>
            <a:off x="3995530" y="6442415"/>
            <a:ext cx="4114800" cy="365125"/>
          </a:xfrm>
        </p:spPr>
        <p:txBody>
          <a:bodyPr/>
          <a:lstStyle/>
          <a:p>
            <a:pPr>
              <a:defRPr/>
            </a:pPr>
            <a:r>
              <a:rPr lang="en-IN" dirty="0"/>
              <a:t>Public – Private Dialogue on </a:t>
            </a:r>
          </a:p>
          <a:p>
            <a:pPr>
              <a:defRPr/>
            </a:pPr>
            <a:r>
              <a:rPr lang="en-IN" dirty="0"/>
              <a:t>Maritime Anti-Corruption Network (MACN)</a:t>
            </a:r>
            <a:endParaRPr lang="en-US" dirty="0"/>
          </a:p>
        </p:txBody>
      </p:sp>
    </p:spTree>
    <p:extLst>
      <p:ext uri="{BB962C8B-B14F-4D97-AF65-F5344CB8AC3E}">
        <p14:creationId xmlns:p14="http://schemas.microsoft.com/office/powerpoint/2010/main" val="17359898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4D545F-DACE-2061-A9A7-9C3E6914B7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894034-C473-0984-85C9-3844EE778F7D}"/>
              </a:ext>
            </a:extLst>
          </p:cNvPr>
          <p:cNvSpPr>
            <a:spLocks noGrp="1"/>
          </p:cNvSpPr>
          <p:nvPr>
            <p:ph type="title"/>
          </p:nvPr>
        </p:nvSpPr>
        <p:spPr>
          <a:xfrm>
            <a:off x="1172817" y="126660"/>
            <a:ext cx="9760226" cy="740660"/>
          </a:xfrm>
        </p:spPr>
        <p:txBody>
          <a:bodyPr>
            <a:noAutofit/>
          </a:bodyPr>
          <a:lstStyle/>
          <a:p>
            <a:r>
              <a:rPr lang="en-US" sz="3600" dirty="0"/>
              <a:t>Why Port-Side Corruption is a Serious Risk</a:t>
            </a:r>
            <a:endParaRPr lang="en-IN" sz="3600" dirty="0"/>
          </a:p>
        </p:txBody>
      </p:sp>
      <p:cxnSp>
        <p:nvCxnSpPr>
          <p:cNvPr id="14" name="Straight Connector 13">
            <a:extLst>
              <a:ext uri="{FF2B5EF4-FFF2-40B4-BE49-F238E27FC236}">
                <a16:creationId xmlns:a16="http://schemas.microsoft.com/office/drawing/2014/main" id="{E378A638-DF00-0744-CD36-530CD1E5366D}"/>
              </a:ext>
            </a:extLst>
          </p:cNvPr>
          <p:cNvCxnSpPr>
            <a:cxnSpLocks/>
          </p:cNvCxnSpPr>
          <p:nvPr/>
        </p:nvCxnSpPr>
        <p:spPr>
          <a:xfrm>
            <a:off x="1648969" y="819435"/>
            <a:ext cx="8982635" cy="0"/>
          </a:xfrm>
          <a:prstGeom prst="line">
            <a:avLst/>
          </a:prstGeom>
          <a:ln w="57150">
            <a:solidFill>
              <a:schemeClr val="accent4"/>
            </a:solidFill>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3CAF18FB-AAF3-4592-B40F-A4F87EBD67EA}"/>
              </a:ext>
            </a:extLst>
          </p:cNvPr>
          <p:cNvSpPr txBox="1"/>
          <p:nvPr/>
        </p:nvSpPr>
        <p:spPr>
          <a:xfrm>
            <a:off x="1172818" y="6217225"/>
            <a:ext cx="9846365" cy="442674"/>
          </a:xfrm>
          <a:prstGeom prst="round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n-US" sz="2000" b="1" dirty="0"/>
              <a:t>Corruption is not procedural — it is a safety and governance failure</a:t>
            </a:r>
            <a:endParaRPr lang="en-US" sz="2000" b="1" dirty="0">
              <a:ln/>
              <a:solidFill>
                <a:srgbClr val="FF0000"/>
              </a:solidFill>
            </a:endParaRPr>
          </a:p>
        </p:txBody>
      </p:sp>
      <p:graphicFrame>
        <p:nvGraphicFramePr>
          <p:cNvPr id="3" name="Diagram 2">
            <a:extLst>
              <a:ext uri="{FF2B5EF4-FFF2-40B4-BE49-F238E27FC236}">
                <a16:creationId xmlns:a16="http://schemas.microsoft.com/office/drawing/2014/main" id="{9B13D4CD-2501-DBE2-DAE8-A6BF4A3453E5}"/>
              </a:ext>
            </a:extLst>
          </p:cNvPr>
          <p:cNvGraphicFramePr/>
          <p:nvPr>
            <p:extLst>
              <p:ext uri="{D42A27DB-BD31-4B8C-83A1-F6EECF244321}">
                <p14:modId xmlns:p14="http://schemas.microsoft.com/office/powerpoint/2010/main" val="908077923"/>
              </p:ext>
            </p:extLst>
          </p:nvPr>
        </p:nvGraphicFramePr>
        <p:xfrm>
          <a:off x="1648969" y="1015544"/>
          <a:ext cx="8982635" cy="51701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680DC6EB-BBF2-5718-6B74-5E8CE0BCA476}"/>
              </a:ext>
            </a:extLst>
          </p:cNvPr>
          <p:cNvSpPr>
            <a:spLocks noGrp="1"/>
          </p:cNvSpPr>
          <p:nvPr>
            <p:ph type="sldNum" sz="quarter" idx="12"/>
          </p:nvPr>
        </p:nvSpPr>
        <p:spPr>
          <a:xfrm>
            <a:off x="8610600" y="6356350"/>
            <a:ext cx="2743200" cy="365125"/>
          </a:xfrm>
        </p:spPr>
        <p:txBody>
          <a:bodyPr/>
          <a:lstStyle/>
          <a:p>
            <a:r>
              <a:rPr lang="en-IN" dirty="0"/>
              <a:t>Slide </a:t>
            </a:r>
            <a:fld id="{61F59DBB-61E3-46AB-854D-9BC0E6F19EAE}" type="slidenum">
              <a:rPr lang="en-IN" smtClean="0"/>
              <a:pPr/>
              <a:t>11</a:t>
            </a:fld>
            <a:r>
              <a:rPr lang="en-IN" dirty="0"/>
              <a:t> of 23</a:t>
            </a:r>
          </a:p>
        </p:txBody>
      </p:sp>
    </p:spTree>
    <p:extLst>
      <p:ext uri="{BB962C8B-B14F-4D97-AF65-F5344CB8AC3E}">
        <p14:creationId xmlns:p14="http://schemas.microsoft.com/office/powerpoint/2010/main" val="35077349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5AB7E7-B262-7884-B3DC-107470C416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C9C60C-7D76-DAD0-BE4F-371FD19E1A77}"/>
              </a:ext>
            </a:extLst>
          </p:cNvPr>
          <p:cNvSpPr>
            <a:spLocks noGrp="1"/>
          </p:cNvSpPr>
          <p:nvPr>
            <p:ph type="title"/>
          </p:nvPr>
        </p:nvSpPr>
        <p:spPr>
          <a:xfrm>
            <a:off x="1172817" y="126660"/>
            <a:ext cx="9760226" cy="740660"/>
          </a:xfrm>
        </p:spPr>
        <p:txBody>
          <a:bodyPr>
            <a:noAutofit/>
          </a:bodyPr>
          <a:lstStyle/>
          <a:p>
            <a:r>
              <a:rPr lang="en-US" sz="3200" dirty="0"/>
              <a:t>Corruption and Maritime Security: The Hidden Link</a:t>
            </a:r>
            <a:endParaRPr lang="en-IN" sz="3200" dirty="0"/>
          </a:p>
        </p:txBody>
      </p:sp>
      <p:cxnSp>
        <p:nvCxnSpPr>
          <p:cNvPr id="14" name="Straight Connector 13">
            <a:extLst>
              <a:ext uri="{FF2B5EF4-FFF2-40B4-BE49-F238E27FC236}">
                <a16:creationId xmlns:a16="http://schemas.microsoft.com/office/drawing/2014/main" id="{5220C40C-E021-8EBB-BD81-A18345FFEF5C}"/>
              </a:ext>
            </a:extLst>
          </p:cNvPr>
          <p:cNvCxnSpPr>
            <a:cxnSpLocks/>
          </p:cNvCxnSpPr>
          <p:nvPr/>
        </p:nvCxnSpPr>
        <p:spPr>
          <a:xfrm>
            <a:off x="1648969" y="819435"/>
            <a:ext cx="8982635" cy="0"/>
          </a:xfrm>
          <a:prstGeom prst="line">
            <a:avLst/>
          </a:prstGeom>
          <a:ln w="57150">
            <a:solidFill>
              <a:schemeClr val="accent4"/>
            </a:solidFill>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1C4FB809-297A-5193-83CF-593DD64504DA}"/>
              </a:ext>
            </a:extLst>
          </p:cNvPr>
          <p:cNvSpPr txBox="1"/>
          <p:nvPr/>
        </p:nvSpPr>
        <p:spPr>
          <a:xfrm>
            <a:off x="1172818" y="5790919"/>
            <a:ext cx="9846365" cy="783193"/>
          </a:xfrm>
          <a:prstGeom prst="round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n-US" sz="2000" b="1" dirty="0"/>
              <a:t>Corruption is not only a governance failure. Over time, it can become a security vulnerability.</a:t>
            </a:r>
            <a:endParaRPr lang="en-US" sz="2000" b="1" dirty="0">
              <a:ln/>
              <a:solidFill>
                <a:srgbClr val="FF0000"/>
              </a:solidFill>
            </a:endParaRPr>
          </a:p>
        </p:txBody>
      </p:sp>
      <p:sp>
        <p:nvSpPr>
          <p:cNvPr id="4" name="Rectangle: Rounded Corners 3">
            <a:extLst>
              <a:ext uri="{FF2B5EF4-FFF2-40B4-BE49-F238E27FC236}">
                <a16:creationId xmlns:a16="http://schemas.microsoft.com/office/drawing/2014/main" id="{220F91AF-75EA-9B88-45E2-A87BA9FEE7C1}"/>
              </a:ext>
            </a:extLst>
          </p:cNvPr>
          <p:cNvSpPr/>
          <p:nvPr/>
        </p:nvSpPr>
        <p:spPr>
          <a:xfrm>
            <a:off x="1172817" y="1185740"/>
            <a:ext cx="4377151" cy="4529258"/>
          </a:xfrm>
          <a:prstGeom prst="roundRect">
            <a:avLst/>
          </a:prstGeom>
          <a:noFill/>
          <a:ln w="28575">
            <a:solidFill>
              <a:schemeClr val="tx1"/>
            </a:solidFill>
            <a:prstDash val="dash"/>
          </a:ln>
        </p:spPr>
        <p:style>
          <a:lnRef idx="0">
            <a:scrgbClr r="0" g="0" b="0"/>
          </a:lnRef>
          <a:fillRef idx="0">
            <a:scrgbClr r="0" g="0" b="0"/>
          </a:fillRef>
          <a:effectRef idx="0">
            <a:scrgbClr r="0" g="0" b="0"/>
          </a:effectRef>
          <a:fontRef idx="minor">
            <a:schemeClr val="lt1"/>
          </a:fontRef>
        </p:style>
        <p:txBody>
          <a:bodyPr lIns="54610" tIns="54610" rIns="54610" bIns="54610" rtlCol="0" anchor="ctr"/>
          <a:lstStyle/>
          <a:p>
            <a:pPr algn="ctr">
              <a:spcBef>
                <a:spcPts val="400"/>
              </a:spcBef>
            </a:pPr>
            <a:r>
              <a:rPr lang="en-US" b="1" dirty="0">
                <a:solidFill>
                  <a:schemeClr val="tx2"/>
                </a:solidFill>
              </a:rPr>
              <a:t>Why corruption becomes a security risk</a:t>
            </a:r>
            <a:endParaRPr lang="en-US" dirty="0">
              <a:solidFill>
                <a:schemeClr val="tx2"/>
              </a:solidFill>
            </a:endParaRPr>
          </a:p>
          <a:p>
            <a:pPr marL="285750" indent="-285750" algn="just">
              <a:spcBef>
                <a:spcPts val="400"/>
              </a:spcBef>
              <a:buFont typeface="Arial" panose="020B0604020202020204" pitchFamily="34" charset="0"/>
              <a:buChar char="•"/>
            </a:pPr>
            <a:r>
              <a:rPr lang="en-US" dirty="0">
                <a:solidFill>
                  <a:schemeClr val="tx2"/>
                </a:solidFill>
              </a:rPr>
              <a:t>Weakens border controls and enforcement credibility</a:t>
            </a:r>
          </a:p>
          <a:p>
            <a:pPr marL="285750" indent="-285750" algn="just">
              <a:spcBef>
                <a:spcPts val="400"/>
              </a:spcBef>
              <a:buFont typeface="Arial" panose="020B0604020202020204" pitchFamily="34" charset="0"/>
              <a:buChar char="•"/>
            </a:pPr>
            <a:r>
              <a:rPr lang="en-US" dirty="0">
                <a:solidFill>
                  <a:schemeClr val="tx2"/>
                </a:solidFill>
              </a:rPr>
              <a:t>Creates “paid bypass” routes for restricted goods and falsified clearances</a:t>
            </a:r>
          </a:p>
          <a:p>
            <a:pPr marL="285750" indent="-285750" algn="just">
              <a:spcBef>
                <a:spcPts val="400"/>
              </a:spcBef>
              <a:buFont typeface="Arial" panose="020B0604020202020204" pitchFamily="34" charset="0"/>
              <a:buChar char="•"/>
            </a:pPr>
            <a:r>
              <a:rPr lang="en-US" dirty="0">
                <a:solidFill>
                  <a:schemeClr val="tx2"/>
                </a:solidFill>
              </a:rPr>
              <a:t>Enables </a:t>
            </a:r>
            <a:r>
              <a:rPr lang="en-US" dirty="0" err="1">
                <a:solidFill>
                  <a:schemeClr val="tx2"/>
                </a:solidFill>
              </a:rPr>
              <a:t>organised</a:t>
            </a:r>
            <a:r>
              <a:rPr lang="en-US" dirty="0">
                <a:solidFill>
                  <a:schemeClr val="tx2"/>
                </a:solidFill>
              </a:rPr>
              <a:t> crime through predictable informal channels</a:t>
            </a:r>
          </a:p>
        </p:txBody>
      </p:sp>
      <p:sp>
        <p:nvSpPr>
          <p:cNvPr id="6" name="Rectangle: Rounded Corners 5">
            <a:extLst>
              <a:ext uri="{FF2B5EF4-FFF2-40B4-BE49-F238E27FC236}">
                <a16:creationId xmlns:a16="http://schemas.microsoft.com/office/drawing/2014/main" id="{56383A2D-0499-2AF8-8883-947EB6C01626}"/>
              </a:ext>
            </a:extLst>
          </p:cNvPr>
          <p:cNvSpPr/>
          <p:nvPr/>
        </p:nvSpPr>
        <p:spPr>
          <a:xfrm>
            <a:off x="6642033" y="1185740"/>
            <a:ext cx="4377150" cy="4529258"/>
          </a:xfrm>
          <a:prstGeom prst="roundRect">
            <a:avLst/>
          </a:prstGeom>
          <a:noFill/>
          <a:ln w="28575">
            <a:solidFill>
              <a:schemeClr val="tx1"/>
            </a:solidFill>
            <a:prstDash val="dash"/>
          </a:ln>
        </p:spPr>
        <p:style>
          <a:lnRef idx="0">
            <a:scrgbClr r="0" g="0" b="0"/>
          </a:lnRef>
          <a:fillRef idx="0">
            <a:scrgbClr r="0" g="0" b="0"/>
          </a:fillRef>
          <a:effectRef idx="0">
            <a:scrgbClr r="0" g="0" b="0"/>
          </a:effectRef>
          <a:fontRef idx="minor">
            <a:schemeClr val="lt1"/>
          </a:fontRef>
        </p:style>
        <p:txBody>
          <a:bodyPr lIns="54610" tIns="54610" rIns="54610" bIns="54610" rtlCol="0" anchor="ctr"/>
          <a:lstStyle/>
          <a:p>
            <a:pPr algn="ctr">
              <a:spcBef>
                <a:spcPts val="400"/>
              </a:spcBef>
            </a:pPr>
            <a:r>
              <a:rPr lang="en-US" b="1" dirty="0">
                <a:solidFill>
                  <a:schemeClr val="tx2"/>
                </a:solidFill>
              </a:rPr>
              <a:t>Possible spillovers</a:t>
            </a:r>
          </a:p>
          <a:p>
            <a:pPr algn="ctr">
              <a:spcBef>
                <a:spcPts val="400"/>
              </a:spcBef>
            </a:pPr>
            <a:endParaRPr lang="en-US" dirty="0">
              <a:solidFill>
                <a:schemeClr val="tx2"/>
              </a:solidFill>
            </a:endParaRPr>
          </a:p>
          <a:p>
            <a:pPr marL="285750" indent="-285750" algn="just">
              <a:spcBef>
                <a:spcPts val="400"/>
              </a:spcBef>
              <a:buFont typeface="Arial" panose="020B0604020202020204" pitchFamily="34" charset="0"/>
              <a:buChar char="•"/>
            </a:pPr>
            <a:r>
              <a:rPr lang="en-US" dirty="0">
                <a:solidFill>
                  <a:schemeClr val="tx2"/>
                </a:solidFill>
              </a:rPr>
              <a:t>Drugs and narcotics trafficking</a:t>
            </a:r>
          </a:p>
          <a:p>
            <a:pPr marL="285750" indent="-285750" algn="just">
              <a:spcBef>
                <a:spcPts val="400"/>
              </a:spcBef>
              <a:buFont typeface="Arial" panose="020B0604020202020204" pitchFamily="34" charset="0"/>
              <a:buChar char="•"/>
            </a:pPr>
            <a:r>
              <a:rPr lang="en-US" dirty="0">
                <a:solidFill>
                  <a:schemeClr val="tx2"/>
                </a:solidFill>
              </a:rPr>
              <a:t>Arms and explosives movement</a:t>
            </a:r>
          </a:p>
          <a:p>
            <a:pPr marL="285750" indent="-285750" algn="just">
              <a:spcBef>
                <a:spcPts val="400"/>
              </a:spcBef>
              <a:buFont typeface="Arial" panose="020B0604020202020204" pitchFamily="34" charset="0"/>
              <a:buChar char="•"/>
            </a:pPr>
            <a:r>
              <a:rPr lang="en-US" dirty="0">
                <a:solidFill>
                  <a:schemeClr val="tx2"/>
                </a:solidFill>
              </a:rPr>
              <a:t>Human trafficking and illegal migration facilitation</a:t>
            </a:r>
          </a:p>
          <a:p>
            <a:pPr marL="285750" indent="-285750" algn="just">
              <a:spcBef>
                <a:spcPts val="400"/>
              </a:spcBef>
              <a:buFont typeface="Arial" panose="020B0604020202020204" pitchFamily="34" charset="0"/>
              <a:buChar char="•"/>
            </a:pPr>
            <a:r>
              <a:rPr lang="en-US" dirty="0">
                <a:solidFill>
                  <a:schemeClr val="tx2"/>
                </a:solidFill>
              </a:rPr>
              <a:t>Terror financing through illicit proceeds and cash ecosystems</a:t>
            </a:r>
          </a:p>
        </p:txBody>
      </p:sp>
      <p:sp>
        <p:nvSpPr>
          <p:cNvPr id="7" name="Slide Number Placeholder 3">
            <a:extLst>
              <a:ext uri="{FF2B5EF4-FFF2-40B4-BE49-F238E27FC236}">
                <a16:creationId xmlns:a16="http://schemas.microsoft.com/office/drawing/2014/main" id="{381537DB-0D06-4ED4-91E3-961359D441F3}"/>
              </a:ext>
            </a:extLst>
          </p:cNvPr>
          <p:cNvSpPr>
            <a:spLocks noGrp="1"/>
          </p:cNvSpPr>
          <p:nvPr>
            <p:ph type="sldNum" sz="quarter" idx="12"/>
          </p:nvPr>
        </p:nvSpPr>
        <p:spPr>
          <a:xfrm>
            <a:off x="8610600" y="6432550"/>
            <a:ext cx="2743200" cy="365125"/>
          </a:xfrm>
        </p:spPr>
        <p:txBody>
          <a:bodyPr/>
          <a:lstStyle/>
          <a:p>
            <a:r>
              <a:rPr lang="en-IN" dirty="0"/>
              <a:t>Slide </a:t>
            </a:r>
            <a:fld id="{61F59DBB-61E3-46AB-854D-9BC0E6F19EAE}" type="slidenum">
              <a:rPr lang="en-IN" smtClean="0"/>
              <a:pPr/>
              <a:t>12</a:t>
            </a:fld>
            <a:r>
              <a:rPr lang="en-IN" dirty="0"/>
              <a:t> of 23</a:t>
            </a:r>
          </a:p>
        </p:txBody>
      </p:sp>
      <p:sp>
        <p:nvSpPr>
          <p:cNvPr id="8" name="Footer Placeholder 2">
            <a:extLst>
              <a:ext uri="{FF2B5EF4-FFF2-40B4-BE49-F238E27FC236}">
                <a16:creationId xmlns:a16="http://schemas.microsoft.com/office/drawing/2014/main" id="{91167194-BFDC-9D04-3182-08F8142E1717}"/>
              </a:ext>
            </a:extLst>
          </p:cNvPr>
          <p:cNvSpPr>
            <a:spLocks noGrp="1"/>
          </p:cNvSpPr>
          <p:nvPr>
            <p:ph type="ftr" sz="quarter" idx="11"/>
          </p:nvPr>
        </p:nvSpPr>
        <p:spPr>
          <a:xfrm>
            <a:off x="3995530" y="6442415"/>
            <a:ext cx="4114800" cy="365125"/>
          </a:xfrm>
        </p:spPr>
        <p:txBody>
          <a:bodyPr/>
          <a:lstStyle/>
          <a:p>
            <a:pPr>
              <a:defRPr/>
            </a:pPr>
            <a:r>
              <a:rPr lang="en-IN" dirty="0"/>
              <a:t>Public – Private Dialogue on </a:t>
            </a:r>
          </a:p>
          <a:p>
            <a:pPr>
              <a:defRPr/>
            </a:pPr>
            <a:r>
              <a:rPr lang="en-IN" dirty="0"/>
              <a:t>Maritime Anti-Corruption Network (MACN)</a:t>
            </a:r>
            <a:endParaRPr lang="en-US" dirty="0"/>
          </a:p>
        </p:txBody>
      </p:sp>
    </p:spTree>
    <p:extLst>
      <p:ext uri="{BB962C8B-B14F-4D97-AF65-F5344CB8AC3E}">
        <p14:creationId xmlns:p14="http://schemas.microsoft.com/office/powerpoint/2010/main" val="29265076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94818F-54B2-2049-EB94-E85C02A53D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2109B8-E312-6AB7-E699-0AD47874F7FC}"/>
              </a:ext>
            </a:extLst>
          </p:cNvPr>
          <p:cNvSpPr>
            <a:spLocks noGrp="1"/>
          </p:cNvSpPr>
          <p:nvPr>
            <p:ph type="title"/>
          </p:nvPr>
        </p:nvSpPr>
        <p:spPr>
          <a:xfrm>
            <a:off x="1172817" y="126660"/>
            <a:ext cx="9760226" cy="740660"/>
          </a:xfrm>
        </p:spPr>
        <p:txBody>
          <a:bodyPr>
            <a:noAutofit/>
          </a:bodyPr>
          <a:lstStyle/>
          <a:p>
            <a:r>
              <a:rPr lang="en-US" sz="3600" dirty="0"/>
              <a:t>Systemic Risk vs Individual Misconduct</a:t>
            </a:r>
            <a:endParaRPr lang="en-IN" sz="3600" dirty="0"/>
          </a:p>
        </p:txBody>
      </p:sp>
      <p:cxnSp>
        <p:nvCxnSpPr>
          <p:cNvPr id="14" name="Straight Connector 13">
            <a:extLst>
              <a:ext uri="{FF2B5EF4-FFF2-40B4-BE49-F238E27FC236}">
                <a16:creationId xmlns:a16="http://schemas.microsoft.com/office/drawing/2014/main" id="{9DCF9A90-98B4-9341-A129-4E650689AF85}"/>
              </a:ext>
            </a:extLst>
          </p:cNvPr>
          <p:cNvCxnSpPr>
            <a:cxnSpLocks/>
          </p:cNvCxnSpPr>
          <p:nvPr/>
        </p:nvCxnSpPr>
        <p:spPr>
          <a:xfrm>
            <a:off x="1648969" y="819435"/>
            <a:ext cx="8982635" cy="0"/>
          </a:xfrm>
          <a:prstGeom prst="line">
            <a:avLst/>
          </a:prstGeom>
          <a:ln w="57150">
            <a:solidFill>
              <a:schemeClr val="accent4"/>
            </a:solidFill>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A44AB9BC-75A1-D609-CF84-22867AB2B2A9}"/>
              </a:ext>
            </a:extLst>
          </p:cNvPr>
          <p:cNvSpPr txBox="1"/>
          <p:nvPr/>
        </p:nvSpPr>
        <p:spPr>
          <a:xfrm>
            <a:off x="1321904" y="4168248"/>
            <a:ext cx="9760225" cy="1245465"/>
          </a:xfrm>
          <a:prstGeom prst="roundRect">
            <a:avLst/>
          </a:prstGeom>
          <a:noFill/>
          <a:ln w="28575">
            <a:solidFill>
              <a:schemeClr val="tx1"/>
            </a:solidFill>
            <a:prstDash val="dash"/>
          </a:ln>
        </p:spPr>
        <p:style>
          <a:lnRef idx="0">
            <a:scrgbClr r="0" g="0" b="0"/>
          </a:lnRef>
          <a:fillRef idx="0">
            <a:scrgbClr r="0" g="0" b="0"/>
          </a:fillRef>
          <a:effectRef idx="0">
            <a:scrgbClr r="0" g="0" b="0"/>
          </a:effectRef>
          <a:fontRef idx="minor">
            <a:schemeClr val="lt1"/>
          </a:fontRef>
        </p:style>
        <p:txBody>
          <a:bodyPr lIns="54610" tIns="54610" rIns="54610" bIns="54610" rtlCol="0" anchor="ctr"/>
          <a:lstStyle>
            <a:defPPr>
              <a:defRPr lang="en-US"/>
            </a:defPPr>
            <a:lvl1pPr>
              <a:defRPr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n-US" dirty="0">
                <a:solidFill>
                  <a:schemeClr val="tx2"/>
                </a:solidFill>
              </a:rPr>
              <a:t>DGS Approach</a:t>
            </a:r>
          </a:p>
          <a:p>
            <a:pPr algn="ctr"/>
            <a:endParaRPr lang="en-US" dirty="0">
              <a:solidFill>
                <a:schemeClr val="tx2"/>
              </a:solidFill>
            </a:endParaRPr>
          </a:p>
          <a:p>
            <a:pPr marL="285750" indent="-285750" algn="ctr">
              <a:buFont typeface="Arial" panose="020B0604020202020204" pitchFamily="34" charset="0"/>
              <a:buChar char="•"/>
            </a:pPr>
            <a:r>
              <a:rPr lang="en-US" dirty="0">
                <a:solidFill>
                  <a:schemeClr val="tx2"/>
                </a:solidFill>
              </a:rPr>
              <a:t>Reform systems to minimize discretion and opacity</a:t>
            </a:r>
          </a:p>
          <a:p>
            <a:pPr marL="285750" indent="-285750" algn="ctr">
              <a:buFont typeface="Arial" panose="020B0604020202020204" pitchFamily="34" charset="0"/>
              <a:buChar char="•"/>
            </a:pPr>
            <a:r>
              <a:rPr lang="en-US" dirty="0">
                <a:solidFill>
                  <a:schemeClr val="tx2"/>
                </a:solidFill>
              </a:rPr>
              <a:t>Zero tolerance towards individual misconduct</a:t>
            </a:r>
          </a:p>
        </p:txBody>
      </p:sp>
      <p:sp>
        <p:nvSpPr>
          <p:cNvPr id="10" name="Rectangle: Rounded Corners 9">
            <a:extLst>
              <a:ext uri="{FF2B5EF4-FFF2-40B4-BE49-F238E27FC236}">
                <a16:creationId xmlns:a16="http://schemas.microsoft.com/office/drawing/2014/main" id="{9211AFED-6CF8-7AD3-1DDB-0B9BAA570E41}"/>
              </a:ext>
            </a:extLst>
          </p:cNvPr>
          <p:cNvSpPr/>
          <p:nvPr/>
        </p:nvSpPr>
        <p:spPr>
          <a:xfrm>
            <a:off x="1604683" y="1491399"/>
            <a:ext cx="4145103" cy="2453736"/>
          </a:xfrm>
          <a:prstGeom prst="roundRect">
            <a:avLst/>
          </a:prstGeom>
          <a:noFill/>
          <a:ln w="28575">
            <a:solidFill>
              <a:schemeClr val="tx1"/>
            </a:solidFill>
            <a:prstDash val="dash"/>
          </a:ln>
        </p:spPr>
        <p:style>
          <a:lnRef idx="0">
            <a:scrgbClr r="0" g="0" b="0"/>
          </a:lnRef>
          <a:fillRef idx="0">
            <a:scrgbClr r="0" g="0" b="0"/>
          </a:fillRef>
          <a:effectRef idx="0">
            <a:scrgbClr r="0" g="0" b="0"/>
          </a:effectRef>
          <a:fontRef idx="minor">
            <a:schemeClr val="lt1"/>
          </a:fontRef>
        </p:style>
        <p:txBody>
          <a:bodyPr lIns="54610" tIns="54610" rIns="54610" bIns="54610" rtlCol="0" anchor="ctr"/>
          <a:lstStyle/>
          <a:p>
            <a:pPr algn="ctr"/>
            <a:r>
              <a:rPr lang="en-US" b="1" dirty="0">
                <a:solidFill>
                  <a:schemeClr val="tx2"/>
                </a:solidFill>
              </a:rPr>
              <a:t>Systemic Risk Factors</a:t>
            </a:r>
          </a:p>
          <a:p>
            <a:pPr marL="285750" indent="-285750" algn="just">
              <a:buFont typeface="Arial" panose="020B0604020202020204" pitchFamily="34" charset="0"/>
              <a:buChar char="•"/>
            </a:pPr>
            <a:endParaRPr lang="en-US" b="1" dirty="0">
              <a:solidFill>
                <a:schemeClr val="tx2"/>
              </a:solidFill>
            </a:endParaRPr>
          </a:p>
          <a:p>
            <a:pPr marL="285750" indent="-285750" algn="just">
              <a:buFont typeface="Arial" panose="020B0604020202020204" pitchFamily="34" charset="0"/>
              <a:buChar char="•"/>
            </a:pPr>
            <a:r>
              <a:rPr lang="en-US" dirty="0">
                <a:solidFill>
                  <a:schemeClr val="tx2"/>
                </a:solidFill>
              </a:rPr>
              <a:t>High levels of </a:t>
            </a:r>
            <a:r>
              <a:rPr lang="en-US" b="1" dirty="0">
                <a:solidFill>
                  <a:schemeClr val="tx2"/>
                </a:solidFill>
              </a:rPr>
              <a:t>discretion</a:t>
            </a:r>
            <a:r>
              <a:rPr lang="en-US" dirty="0">
                <a:solidFill>
                  <a:schemeClr val="tx2"/>
                </a:solidFill>
              </a:rPr>
              <a:t> in processes</a:t>
            </a:r>
          </a:p>
          <a:p>
            <a:pPr marL="285750" indent="-285750" algn="just">
              <a:buFont typeface="Arial" panose="020B0604020202020204" pitchFamily="34" charset="0"/>
              <a:buChar char="•"/>
            </a:pPr>
            <a:r>
              <a:rPr lang="en-US" b="1" dirty="0">
                <a:solidFill>
                  <a:schemeClr val="tx2"/>
                </a:solidFill>
              </a:rPr>
              <a:t>Manual and paper-based workflows</a:t>
            </a:r>
            <a:endParaRPr lang="en-US" dirty="0">
              <a:solidFill>
                <a:schemeClr val="tx2"/>
              </a:solidFill>
            </a:endParaRPr>
          </a:p>
          <a:p>
            <a:pPr marL="285750" indent="-285750" algn="just">
              <a:buFont typeface="Arial" panose="020B0604020202020204" pitchFamily="34" charset="0"/>
              <a:buChar char="•"/>
            </a:pPr>
            <a:r>
              <a:rPr lang="en-US" b="1" dirty="0">
                <a:solidFill>
                  <a:schemeClr val="tx2"/>
                </a:solidFill>
              </a:rPr>
              <a:t>Opacity</a:t>
            </a:r>
            <a:r>
              <a:rPr lang="en-US" dirty="0">
                <a:solidFill>
                  <a:schemeClr val="tx2"/>
                </a:solidFill>
              </a:rPr>
              <a:t> in procedures and decision-making</a:t>
            </a:r>
          </a:p>
        </p:txBody>
      </p:sp>
      <p:sp>
        <p:nvSpPr>
          <p:cNvPr id="13" name="Rectangle: Rounded Corners 12">
            <a:extLst>
              <a:ext uri="{FF2B5EF4-FFF2-40B4-BE49-F238E27FC236}">
                <a16:creationId xmlns:a16="http://schemas.microsoft.com/office/drawing/2014/main" id="{4D04D1C3-F8E2-1FD3-4026-07D3FBE60914}"/>
              </a:ext>
            </a:extLst>
          </p:cNvPr>
          <p:cNvSpPr/>
          <p:nvPr/>
        </p:nvSpPr>
        <p:spPr>
          <a:xfrm>
            <a:off x="6442214" y="1491399"/>
            <a:ext cx="4145103" cy="2453736"/>
          </a:xfrm>
          <a:prstGeom prst="roundRect">
            <a:avLst/>
          </a:prstGeom>
          <a:noFill/>
          <a:ln w="28575">
            <a:solidFill>
              <a:schemeClr val="tx1"/>
            </a:solidFill>
            <a:prstDash val="dash"/>
          </a:ln>
        </p:spPr>
        <p:style>
          <a:lnRef idx="0">
            <a:scrgbClr r="0" g="0" b="0"/>
          </a:lnRef>
          <a:fillRef idx="0">
            <a:scrgbClr r="0" g="0" b="0"/>
          </a:fillRef>
          <a:effectRef idx="0">
            <a:scrgbClr r="0" g="0" b="0"/>
          </a:effectRef>
          <a:fontRef idx="minor">
            <a:schemeClr val="lt1"/>
          </a:fontRef>
        </p:style>
        <p:txBody>
          <a:bodyPr lIns="54610" tIns="54610" rIns="54610" bIns="54610" rtlCol="0" anchor="ctr"/>
          <a:lstStyle/>
          <a:p>
            <a:pPr algn="ctr"/>
            <a:r>
              <a:rPr lang="en-US" b="1" dirty="0">
                <a:solidFill>
                  <a:schemeClr val="tx2"/>
                </a:solidFill>
              </a:rPr>
              <a:t>Individual Misconduct</a:t>
            </a:r>
          </a:p>
          <a:p>
            <a:pPr marL="285750" indent="-285750" algn="just">
              <a:buFont typeface="Arial" panose="020B0604020202020204" pitchFamily="34" charset="0"/>
              <a:buChar char="•"/>
            </a:pPr>
            <a:endParaRPr lang="en-US" b="1" dirty="0">
              <a:solidFill>
                <a:schemeClr val="tx2"/>
              </a:solidFill>
            </a:endParaRPr>
          </a:p>
          <a:p>
            <a:pPr marL="285750" indent="-285750" algn="just">
              <a:buFont typeface="Arial" panose="020B0604020202020204" pitchFamily="34" charset="0"/>
              <a:buChar char="•"/>
            </a:pPr>
            <a:r>
              <a:rPr lang="en-US" dirty="0">
                <a:solidFill>
                  <a:schemeClr val="tx2"/>
                </a:solidFill>
              </a:rPr>
              <a:t>Bribery</a:t>
            </a:r>
          </a:p>
          <a:p>
            <a:pPr marL="285750" indent="-285750" algn="just">
              <a:buFont typeface="Arial" panose="020B0604020202020204" pitchFamily="34" charset="0"/>
              <a:buChar char="•"/>
            </a:pPr>
            <a:r>
              <a:rPr lang="en-US" dirty="0">
                <a:solidFill>
                  <a:schemeClr val="tx2"/>
                </a:solidFill>
              </a:rPr>
              <a:t>Coercion</a:t>
            </a:r>
          </a:p>
          <a:p>
            <a:pPr marL="285750" indent="-285750" algn="just">
              <a:buFont typeface="Arial" panose="020B0604020202020204" pitchFamily="34" charset="0"/>
              <a:buChar char="•"/>
            </a:pPr>
            <a:r>
              <a:rPr lang="en-US" dirty="0">
                <a:solidFill>
                  <a:schemeClr val="tx2"/>
                </a:solidFill>
              </a:rPr>
              <a:t>Harassment and intimidation</a:t>
            </a:r>
          </a:p>
        </p:txBody>
      </p:sp>
      <p:sp>
        <p:nvSpPr>
          <p:cNvPr id="3" name="TextBox 2">
            <a:extLst>
              <a:ext uri="{FF2B5EF4-FFF2-40B4-BE49-F238E27FC236}">
                <a16:creationId xmlns:a16="http://schemas.microsoft.com/office/drawing/2014/main" id="{6C87F19C-066E-9377-8D0B-EA30E4841055}"/>
              </a:ext>
            </a:extLst>
          </p:cNvPr>
          <p:cNvSpPr txBox="1"/>
          <p:nvPr/>
        </p:nvSpPr>
        <p:spPr>
          <a:xfrm>
            <a:off x="1648969" y="787987"/>
            <a:ext cx="8982635" cy="400110"/>
          </a:xfrm>
          <a:prstGeom prst="rect">
            <a:avLst/>
          </a:prstGeom>
          <a:noFill/>
        </p:spPr>
        <p:txBody>
          <a:bodyPr wrap="square">
            <a:spAutoFit/>
          </a:bodyPr>
          <a:lstStyle>
            <a:defPPr>
              <a:defRPr lang="en-US"/>
            </a:defPPr>
            <a:lvl1pPr algn="ctr">
              <a:defRPr sz="2400" b="1">
                <a:solidFill>
                  <a:schemeClr val="accent1"/>
                </a:solidFill>
              </a:defRPr>
            </a:lvl1pPr>
          </a:lstStyle>
          <a:p>
            <a:pPr lvl="0">
              <a:defRPr/>
            </a:pPr>
            <a:r>
              <a:rPr lang="en-US" sz="2000" dirty="0"/>
              <a:t>Two distinct challenges — two distinct responses</a:t>
            </a:r>
            <a:endParaRPr kumimoji="0" lang="en-IN" sz="2000" b="1" i="0" u="none" strike="noStrike" kern="1200" cap="none" spc="0" normalizeH="0" baseline="0" noProof="0" dirty="0">
              <a:ln>
                <a:noFill/>
              </a:ln>
              <a:solidFill>
                <a:srgbClr val="156082"/>
              </a:solidFill>
              <a:effectLst/>
              <a:uLnTx/>
              <a:uFillTx/>
              <a:latin typeface="Aptos" panose="02110004020202020204"/>
              <a:ea typeface="+mn-ea"/>
              <a:cs typeface="+mn-cs"/>
            </a:endParaRPr>
          </a:p>
        </p:txBody>
      </p:sp>
      <p:sp>
        <p:nvSpPr>
          <p:cNvPr id="4" name="TextBox 3">
            <a:extLst>
              <a:ext uri="{FF2B5EF4-FFF2-40B4-BE49-F238E27FC236}">
                <a16:creationId xmlns:a16="http://schemas.microsoft.com/office/drawing/2014/main" id="{CA68455C-0D26-C860-8904-391431E78A66}"/>
              </a:ext>
            </a:extLst>
          </p:cNvPr>
          <p:cNvSpPr txBox="1"/>
          <p:nvPr/>
        </p:nvSpPr>
        <p:spPr>
          <a:xfrm>
            <a:off x="1172818" y="5810272"/>
            <a:ext cx="9846365" cy="442674"/>
          </a:xfrm>
          <a:prstGeom prst="round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n-US" sz="2000" b="1" dirty="0"/>
              <a:t>Systemic reform reduces opportunity; zero tolerance addresses intent.</a:t>
            </a:r>
            <a:endParaRPr lang="en-US" sz="2000" b="1" dirty="0">
              <a:ln/>
              <a:solidFill>
                <a:srgbClr val="FF0000"/>
              </a:solidFill>
            </a:endParaRPr>
          </a:p>
        </p:txBody>
      </p:sp>
      <p:sp>
        <p:nvSpPr>
          <p:cNvPr id="6" name="Slide Number Placeholder 3">
            <a:extLst>
              <a:ext uri="{FF2B5EF4-FFF2-40B4-BE49-F238E27FC236}">
                <a16:creationId xmlns:a16="http://schemas.microsoft.com/office/drawing/2014/main" id="{CB9E4D34-074C-A5C2-0836-F80F052453ED}"/>
              </a:ext>
            </a:extLst>
          </p:cNvPr>
          <p:cNvSpPr>
            <a:spLocks noGrp="1"/>
          </p:cNvSpPr>
          <p:nvPr>
            <p:ph type="sldNum" sz="quarter" idx="12"/>
          </p:nvPr>
        </p:nvSpPr>
        <p:spPr>
          <a:xfrm>
            <a:off x="8610600" y="6356350"/>
            <a:ext cx="2743200" cy="365125"/>
          </a:xfrm>
        </p:spPr>
        <p:txBody>
          <a:bodyPr/>
          <a:lstStyle/>
          <a:p>
            <a:r>
              <a:rPr lang="en-IN" dirty="0"/>
              <a:t>Slide </a:t>
            </a:r>
            <a:fld id="{61F59DBB-61E3-46AB-854D-9BC0E6F19EAE}" type="slidenum">
              <a:rPr lang="en-IN" smtClean="0"/>
              <a:pPr/>
              <a:t>13</a:t>
            </a:fld>
            <a:r>
              <a:rPr lang="en-IN" dirty="0"/>
              <a:t> of 23</a:t>
            </a:r>
          </a:p>
        </p:txBody>
      </p:sp>
      <p:sp>
        <p:nvSpPr>
          <p:cNvPr id="7" name="Footer Placeholder 2">
            <a:extLst>
              <a:ext uri="{FF2B5EF4-FFF2-40B4-BE49-F238E27FC236}">
                <a16:creationId xmlns:a16="http://schemas.microsoft.com/office/drawing/2014/main" id="{F3E8D2EC-7EB9-7599-0458-68E24D6BCFD3}"/>
              </a:ext>
            </a:extLst>
          </p:cNvPr>
          <p:cNvSpPr>
            <a:spLocks noGrp="1"/>
          </p:cNvSpPr>
          <p:nvPr>
            <p:ph type="ftr" sz="quarter" idx="11"/>
          </p:nvPr>
        </p:nvSpPr>
        <p:spPr>
          <a:xfrm>
            <a:off x="3995530" y="6366215"/>
            <a:ext cx="4114800" cy="365125"/>
          </a:xfrm>
        </p:spPr>
        <p:txBody>
          <a:bodyPr/>
          <a:lstStyle/>
          <a:p>
            <a:pPr>
              <a:defRPr/>
            </a:pPr>
            <a:r>
              <a:rPr lang="en-IN" dirty="0"/>
              <a:t>Public – Private Dialogue on </a:t>
            </a:r>
          </a:p>
          <a:p>
            <a:pPr>
              <a:defRPr/>
            </a:pPr>
            <a:r>
              <a:rPr lang="en-IN" dirty="0"/>
              <a:t>Maritime Anti-Corruption Network (MACN)</a:t>
            </a:r>
            <a:endParaRPr lang="en-US" dirty="0"/>
          </a:p>
        </p:txBody>
      </p:sp>
    </p:spTree>
    <p:extLst>
      <p:ext uri="{BB962C8B-B14F-4D97-AF65-F5344CB8AC3E}">
        <p14:creationId xmlns:p14="http://schemas.microsoft.com/office/powerpoint/2010/main" val="20137061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75A7C8-25F1-00AD-AA80-A70866E367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BC36CD-20E5-5505-16C2-27C7F6AF0753}"/>
              </a:ext>
            </a:extLst>
          </p:cNvPr>
          <p:cNvSpPr>
            <a:spLocks noGrp="1"/>
          </p:cNvSpPr>
          <p:nvPr>
            <p:ph type="title"/>
          </p:nvPr>
        </p:nvSpPr>
        <p:spPr>
          <a:xfrm>
            <a:off x="1172817" y="126660"/>
            <a:ext cx="9760226" cy="740660"/>
          </a:xfrm>
        </p:spPr>
        <p:txBody>
          <a:bodyPr>
            <a:noAutofit/>
          </a:bodyPr>
          <a:lstStyle/>
          <a:p>
            <a:r>
              <a:rPr lang="en-IN" sz="3600" dirty="0"/>
              <a:t>India’s Institutional Response : Port Side</a:t>
            </a:r>
          </a:p>
        </p:txBody>
      </p:sp>
      <p:cxnSp>
        <p:nvCxnSpPr>
          <p:cNvPr id="14" name="Straight Connector 13">
            <a:extLst>
              <a:ext uri="{FF2B5EF4-FFF2-40B4-BE49-F238E27FC236}">
                <a16:creationId xmlns:a16="http://schemas.microsoft.com/office/drawing/2014/main" id="{74CFF523-AD4C-3838-3A44-B6BFC912CAC2}"/>
              </a:ext>
            </a:extLst>
          </p:cNvPr>
          <p:cNvCxnSpPr>
            <a:cxnSpLocks/>
          </p:cNvCxnSpPr>
          <p:nvPr/>
        </p:nvCxnSpPr>
        <p:spPr>
          <a:xfrm>
            <a:off x="1648969" y="819435"/>
            <a:ext cx="8982635" cy="0"/>
          </a:xfrm>
          <a:prstGeom prst="line">
            <a:avLst/>
          </a:prstGeom>
          <a:ln w="57150">
            <a:solidFill>
              <a:schemeClr val="accent4"/>
            </a:solidFill>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ED005E04-73B9-6167-CF54-B989BC69315D}"/>
              </a:ext>
            </a:extLst>
          </p:cNvPr>
          <p:cNvSpPr txBox="1"/>
          <p:nvPr/>
        </p:nvSpPr>
        <p:spPr>
          <a:xfrm>
            <a:off x="1260173" y="3067047"/>
            <a:ext cx="9760225" cy="3255515"/>
          </a:xfrm>
          <a:prstGeom prst="roundRect">
            <a:avLst/>
          </a:prstGeom>
          <a:noFill/>
          <a:ln w="28575">
            <a:solidFill>
              <a:schemeClr val="tx1"/>
            </a:solidFill>
            <a:prstDash val="dash"/>
          </a:ln>
        </p:spPr>
        <p:style>
          <a:lnRef idx="0">
            <a:scrgbClr r="0" g="0" b="0"/>
          </a:lnRef>
          <a:fillRef idx="0">
            <a:scrgbClr r="0" g="0" b="0"/>
          </a:fillRef>
          <a:effectRef idx="0">
            <a:scrgbClr r="0" g="0" b="0"/>
          </a:effectRef>
          <a:fontRef idx="minor">
            <a:schemeClr val="lt1"/>
          </a:fontRef>
        </p:style>
        <p:txBody>
          <a:bodyPr lIns="54610" tIns="54610" rIns="54610" bIns="54610" rtlCol="0" anchor="ctr"/>
          <a:lstStyle>
            <a:defPPr>
              <a:defRPr lang="en-US"/>
            </a:defPPr>
            <a:lvl1pPr>
              <a:defRPr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n-US" sz="2000" dirty="0">
                <a:solidFill>
                  <a:schemeClr val="tx2"/>
                </a:solidFill>
              </a:rPr>
              <a:t>Transparency &amp; Standardization</a:t>
            </a:r>
          </a:p>
          <a:p>
            <a:pPr marL="285750" indent="-285750" algn="ctr">
              <a:buFont typeface="Arial" panose="020B0604020202020204" pitchFamily="34" charset="0"/>
              <a:buChar char="•"/>
            </a:pPr>
            <a:endParaRPr lang="en-US" dirty="0">
              <a:solidFill>
                <a:schemeClr val="tx2"/>
              </a:solidFill>
            </a:endParaRPr>
          </a:p>
          <a:p>
            <a:pPr marL="285750" indent="-285750" algn="ctr">
              <a:buFont typeface="Arial" panose="020B0604020202020204" pitchFamily="34" charset="0"/>
              <a:buChar char="•"/>
            </a:pPr>
            <a:r>
              <a:rPr lang="en-US" b="0" dirty="0">
                <a:solidFill>
                  <a:schemeClr val="tx2"/>
                </a:solidFill>
              </a:rPr>
              <a:t>Digital inspection and reporting systems to reduce discretion</a:t>
            </a:r>
          </a:p>
          <a:p>
            <a:pPr marL="285750" indent="-285750" algn="ctr">
              <a:buFont typeface="Arial" panose="020B0604020202020204" pitchFamily="34" charset="0"/>
              <a:buChar char="•"/>
            </a:pPr>
            <a:r>
              <a:rPr lang="en-US" b="0" dirty="0">
                <a:solidFill>
                  <a:schemeClr val="tx2"/>
                </a:solidFill>
              </a:rPr>
              <a:t>Standard Operating Procedures (SOPs) for inspections and detentions with clear documentation</a:t>
            </a:r>
          </a:p>
          <a:p>
            <a:pPr algn="ctr"/>
            <a:endParaRPr lang="en-US" dirty="0">
              <a:solidFill>
                <a:schemeClr val="tx2"/>
              </a:solidFill>
            </a:endParaRPr>
          </a:p>
          <a:p>
            <a:pPr algn="ctr"/>
            <a:r>
              <a:rPr lang="en-US" sz="2000" dirty="0">
                <a:solidFill>
                  <a:schemeClr val="tx2"/>
                </a:solidFill>
              </a:rPr>
              <a:t>Oversight &amp; Accountability</a:t>
            </a:r>
          </a:p>
          <a:p>
            <a:pPr algn="ctr"/>
            <a:endParaRPr lang="en-US" dirty="0">
              <a:solidFill>
                <a:schemeClr val="tx2"/>
              </a:solidFill>
            </a:endParaRPr>
          </a:p>
          <a:p>
            <a:pPr marL="285750" indent="-285750" algn="ctr">
              <a:buFont typeface="Arial" panose="020B0604020202020204" pitchFamily="34" charset="0"/>
              <a:buChar char="•"/>
            </a:pPr>
            <a:r>
              <a:rPr lang="en-US" b="0" dirty="0">
                <a:solidFill>
                  <a:schemeClr val="tx2"/>
                </a:solidFill>
              </a:rPr>
              <a:t>Centralized monitoring &amp; review of inspections</a:t>
            </a:r>
          </a:p>
          <a:p>
            <a:pPr marL="285750" indent="-285750" algn="ctr">
              <a:buFont typeface="Arial" panose="020B0604020202020204" pitchFamily="34" charset="0"/>
              <a:buChar char="•"/>
            </a:pPr>
            <a:r>
              <a:rPr lang="en-US" b="0" dirty="0">
                <a:solidFill>
                  <a:schemeClr val="tx2"/>
                </a:solidFill>
              </a:rPr>
              <a:t>Audit, oversight and officer rotation mechanisms to ensure fairness and consistency</a:t>
            </a:r>
          </a:p>
          <a:p>
            <a:pPr marL="285750" indent="-285750" algn="ctr">
              <a:buFont typeface="Arial" panose="020B0604020202020204" pitchFamily="34" charset="0"/>
              <a:buChar char="•"/>
            </a:pPr>
            <a:r>
              <a:rPr lang="en-US" b="0" dirty="0">
                <a:solidFill>
                  <a:schemeClr val="tx2"/>
                </a:solidFill>
              </a:rPr>
              <a:t>Deterrence against misconduct through prompt action where established</a:t>
            </a:r>
          </a:p>
        </p:txBody>
      </p:sp>
      <p:sp>
        <p:nvSpPr>
          <p:cNvPr id="4" name="TextBox 3">
            <a:extLst>
              <a:ext uri="{FF2B5EF4-FFF2-40B4-BE49-F238E27FC236}">
                <a16:creationId xmlns:a16="http://schemas.microsoft.com/office/drawing/2014/main" id="{79541D42-0FD7-B645-79AC-D186E618F417}"/>
              </a:ext>
            </a:extLst>
          </p:cNvPr>
          <p:cNvSpPr txBox="1"/>
          <p:nvPr/>
        </p:nvSpPr>
        <p:spPr>
          <a:xfrm>
            <a:off x="1215887" y="1372431"/>
            <a:ext cx="9760225" cy="1316101"/>
          </a:xfrm>
          <a:prstGeom prst="roundRect">
            <a:avLst/>
          </a:prstGeom>
          <a:noFill/>
          <a:ln w="28575">
            <a:solidFill>
              <a:schemeClr val="tx1"/>
            </a:solidFill>
            <a:prstDash val="dash"/>
          </a:ln>
        </p:spPr>
        <p:style>
          <a:lnRef idx="0">
            <a:scrgbClr r="0" g="0" b="0"/>
          </a:lnRef>
          <a:fillRef idx="0">
            <a:scrgbClr r="0" g="0" b="0"/>
          </a:fillRef>
          <a:effectRef idx="0">
            <a:scrgbClr r="0" g="0" b="0"/>
          </a:effectRef>
          <a:fontRef idx="minor">
            <a:schemeClr val="lt1"/>
          </a:fontRef>
        </p:style>
        <p:txBody>
          <a:bodyPr lIns="54610" tIns="54610" rIns="54610" bIns="54610" rtlCol="0" anchor="ctr"/>
          <a:lstStyle>
            <a:defPPr>
              <a:defRPr lang="en-US"/>
            </a:defPPr>
            <a:lvl1pPr>
              <a:defRPr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n-US" sz="2000" dirty="0">
                <a:solidFill>
                  <a:schemeClr val="tx2"/>
                </a:solidFill>
              </a:rPr>
              <a:t>Zero-Tolerance Framework</a:t>
            </a:r>
          </a:p>
          <a:p>
            <a:pPr algn="ctr"/>
            <a:endParaRPr lang="en-US" dirty="0">
              <a:solidFill>
                <a:schemeClr val="tx2"/>
              </a:solidFill>
            </a:endParaRPr>
          </a:p>
          <a:p>
            <a:pPr marL="285750" indent="-285750" algn="ctr">
              <a:buFont typeface="Arial" panose="020B0604020202020204" pitchFamily="34" charset="0"/>
              <a:buChar char="•"/>
            </a:pPr>
            <a:r>
              <a:rPr lang="en-US" b="0" dirty="0">
                <a:solidFill>
                  <a:schemeClr val="tx2"/>
                </a:solidFill>
              </a:rPr>
              <a:t>Integrity-based enforcement anchored in safety and compliance</a:t>
            </a:r>
          </a:p>
          <a:p>
            <a:pPr marL="285750" indent="-285750" algn="ctr">
              <a:buFont typeface="Arial" panose="020B0604020202020204" pitchFamily="34" charset="0"/>
              <a:buChar char="•"/>
            </a:pPr>
            <a:r>
              <a:rPr lang="en-US" b="0" dirty="0">
                <a:solidFill>
                  <a:schemeClr val="tx2"/>
                </a:solidFill>
              </a:rPr>
              <a:t>Rule-based inspections with consistency and objectivity</a:t>
            </a:r>
          </a:p>
        </p:txBody>
      </p:sp>
      <p:sp>
        <p:nvSpPr>
          <p:cNvPr id="3" name="Slide Number Placeholder 3">
            <a:extLst>
              <a:ext uri="{FF2B5EF4-FFF2-40B4-BE49-F238E27FC236}">
                <a16:creationId xmlns:a16="http://schemas.microsoft.com/office/drawing/2014/main" id="{334F3945-D863-9A76-B857-D47DC434BF8E}"/>
              </a:ext>
            </a:extLst>
          </p:cNvPr>
          <p:cNvSpPr>
            <a:spLocks noGrp="1"/>
          </p:cNvSpPr>
          <p:nvPr>
            <p:ph type="sldNum" sz="quarter" idx="12"/>
          </p:nvPr>
        </p:nvSpPr>
        <p:spPr>
          <a:xfrm>
            <a:off x="8610600" y="6438900"/>
            <a:ext cx="2743200" cy="365125"/>
          </a:xfrm>
        </p:spPr>
        <p:txBody>
          <a:bodyPr/>
          <a:lstStyle/>
          <a:p>
            <a:r>
              <a:rPr lang="en-IN" dirty="0"/>
              <a:t>Slide </a:t>
            </a:r>
            <a:fld id="{61F59DBB-61E3-46AB-854D-9BC0E6F19EAE}" type="slidenum">
              <a:rPr lang="en-IN" smtClean="0"/>
              <a:pPr/>
              <a:t>14</a:t>
            </a:fld>
            <a:r>
              <a:rPr lang="en-IN" dirty="0"/>
              <a:t> of 23</a:t>
            </a:r>
          </a:p>
        </p:txBody>
      </p:sp>
      <p:sp>
        <p:nvSpPr>
          <p:cNvPr id="6" name="Footer Placeholder 2">
            <a:extLst>
              <a:ext uri="{FF2B5EF4-FFF2-40B4-BE49-F238E27FC236}">
                <a16:creationId xmlns:a16="http://schemas.microsoft.com/office/drawing/2014/main" id="{96B68880-6B36-FB83-7BB9-67F6471D956A}"/>
              </a:ext>
            </a:extLst>
          </p:cNvPr>
          <p:cNvSpPr>
            <a:spLocks noGrp="1"/>
          </p:cNvSpPr>
          <p:nvPr>
            <p:ph type="ftr" sz="quarter" idx="11"/>
          </p:nvPr>
        </p:nvSpPr>
        <p:spPr>
          <a:xfrm>
            <a:off x="3995530" y="6448765"/>
            <a:ext cx="4114800" cy="365125"/>
          </a:xfrm>
        </p:spPr>
        <p:txBody>
          <a:bodyPr/>
          <a:lstStyle/>
          <a:p>
            <a:pPr>
              <a:defRPr/>
            </a:pPr>
            <a:r>
              <a:rPr lang="en-IN" dirty="0"/>
              <a:t>Public – Private Dialogue on </a:t>
            </a:r>
          </a:p>
          <a:p>
            <a:pPr>
              <a:defRPr/>
            </a:pPr>
            <a:r>
              <a:rPr lang="en-IN" dirty="0"/>
              <a:t>Maritime Anti-Corruption Network (MACN)</a:t>
            </a:r>
            <a:endParaRPr lang="en-US" dirty="0"/>
          </a:p>
        </p:txBody>
      </p:sp>
    </p:spTree>
    <p:extLst>
      <p:ext uri="{BB962C8B-B14F-4D97-AF65-F5344CB8AC3E}">
        <p14:creationId xmlns:p14="http://schemas.microsoft.com/office/powerpoint/2010/main" val="19312716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4C0E62-2F0B-8777-4180-F4A59317E7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B3B408-EA04-E717-7D05-F4EE8D09010A}"/>
              </a:ext>
            </a:extLst>
          </p:cNvPr>
          <p:cNvSpPr>
            <a:spLocks noGrp="1"/>
          </p:cNvSpPr>
          <p:nvPr>
            <p:ph type="title"/>
          </p:nvPr>
        </p:nvSpPr>
        <p:spPr>
          <a:xfrm>
            <a:off x="1215887" y="78775"/>
            <a:ext cx="9760226" cy="740660"/>
          </a:xfrm>
        </p:spPr>
        <p:txBody>
          <a:bodyPr>
            <a:noAutofit/>
          </a:bodyPr>
          <a:lstStyle/>
          <a:p>
            <a:r>
              <a:rPr lang="en-IN" sz="2800" dirty="0"/>
              <a:t>Corruption in Maritime Recruitment: The Impact of Fraud on Indian Seafarers</a:t>
            </a:r>
          </a:p>
        </p:txBody>
      </p:sp>
      <p:cxnSp>
        <p:nvCxnSpPr>
          <p:cNvPr id="14" name="Straight Connector 13">
            <a:extLst>
              <a:ext uri="{FF2B5EF4-FFF2-40B4-BE49-F238E27FC236}">
                <a16:creationId xmlns:a16="http://schemas.microsoft.com/office/drawing/2014/main" id="{8C36474B-52C2-4078-A608-C61C76AFEE37}"/>
              </a:ext>
            </a:extLst>
          </p:cNvPr>
          <p:cNvCxnSpPr>
            <a:cxnSpLocks/>
          </p:cNvCxnSpPr>
          <p:nvPr/>
        </p:nvCxnSpPr>
        <p:spPr>
          <a:xfrm>
            <a:off x="1648969" y="819435"/>
            <a:ext cx="8982635" cy="0"/>
          </a:xfrm>
          <a:prstGeom prst="line">
            <a:avLst/>
          </a:prstGeom>
          <a:ln w="57150">
            <a:solidFill>
              <a:schemeClr val="accent4"/>
            </a:solidFill>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55BC52FC-B122-148E-ADB8-1DAA77A206A9}"/>
              </a:ext>
            </a:extLst>
          </p:cNvPr>
          <p:cNvSpPr txBox="1"/>
          <p:nvPr/>
        </p:nvSpPr>
        <p:spPr>
          <a:xfrm>
            <a:off x="1424908" y="998069"/>
            <a:ext cx="9551205" cy="1815882"/>
          </a:xfrm>
          <a:prstGeom prst="rect">
            <a:avLst/>
          </a:prstGeom>
          <a:noFill/>
        </p:spPr>
        <p:txBody>
          <a:bodyPr wrap="square">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600" b="0" i="0" u="none" strike="noStrike" kern="1200" cap="none" spc="0" normalizeH="0" baseline="0" noProof="0" dirty="0">
                <a:ln>
                  <a:noFill/>
                </a:ln>
                <a:solidFill>
                  <a:prstClr val="black"/>
                </a:solidFill>
                <a:effectLst/>
                <a:uLnTx/>
                <a:uFillTx/>
                <a:latin typeface="Aptos" panose="02110004020202020204"/>
                <a:ea typeface="+mn-ea"/>
                <a:cs typeface="+mn-cs"/>
              </a:rPr>
              <a:t>India is among the world’s </a:t>
            </a:r>
            <a:r>
              <a:rPr kumimoji="0" lang="en-US" altLang="en-US" sz="1600" b="1" i="0" u="none" strike="noStrike" kern="1200" cap="none" spc="0" normalizeH="0" baseline="0" noProof="0" dirty="0">
                <a:ln>
                  <a:noFill/>
                </a:ln>
                <a:solidFill>
                  <a:prstClr val="black"/>
                </a:solidFill>
                <a:effectLst/>
                <a:uLnTx/>
                <a:uFillTx/>
                <a:latin typeface="Aptos" panose="02110004020202020204"/>
                <a:ea typeface="+mn-ea"/>
                <a:cs typeface="+mn-cs"/>
              </a:rPr>
              <a:t>top five </a:t>
            </a:r>
            <a:r>
              <a:rPr kumimoji="0" lang="en-US" altLang="en-US" sz="1600" b="0" i="0" u="none" strike="noStrike" kern="1200" cap="none" spc="0" normalizeH="0" baseline="0" noProof="0" dirty="0">
                <a:ln>
                  <a:noFill/>
                </a:ln>
                <a:solidFill>
                  <a:prstClr val="black"/>
                </a:solidFill>
                <a:effectLst/>
                <a:uLnTx/>
                <a:uFillTx/>
                <a:latin typeface="Aptos" panose="02110004020202020204"/>
                <a:ea typeface="+mn-ea"/>
                <a:cs typeface="+mn-cs"/>
              </a:rPr>
              <a:t>seafarer-supplying nations, with an active workforce of nearly </a:t>
            </a:r>
            <a:r>
              <a:rPr kumimoji="0" lang="en-US" altLang="en-US" sz="1600" b="1" i="0" u="none" strike="noStrike" kern="1200" cap="none" spc="0" normalizeH="0" baseline="0" noProof="0" dirty="0">
                <a:ln>
                  <a:noFill/>
                </a:ln>
                <a:solidFill>
                  <a:prstClr val="black"/>
                </a:solidFill>
                <a:effectLst/>
                <a:uLnTx/>
                <a:uFillTx/>
                <a:latin typeface="Aptos" panose="02110004020202020204"/>
                <a:ea typeface="+mn-ea"/>
                <a:cs typeface="+mn-cs"/>
              </a:rPr>
              <a:t>3.2 lakh seafarers</a:t>
            </a:r>
            <a:r>
              <a:rPr kumimoji="0" lang="en-US" altLang="en-US" sz="1600" b="0" i="0" u="none" strike="noStrike" kern="1200" cap="none" spc="0" normalizeH="0" baseline="0" noProof="0" dirty="0">
                <a:ln>
                  <a:noFill/>
                </a:ln>
                <a:solidFill>
                  <a:prstClr val="black"/>
                </a:solidFill>
                <a:effectLst/>
                <a:uLnTx/>
                <a:uFillTx/>
                <a:latin typeface="Aptos" panose="02110004020202020204"/>
                <a:ea typeface="+mn-ea"/>
                <a:cs typeface="+mn-cs"/>
              </a:rPr>
              <a:t>.</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600" b="0" i="0" u="none" strike="noStrike" kern="1200" cap="none" spc="0" normalizeH="0" baseline="0" noProof="0" dirty="0">
                <a:ln>
                  <a:noFill/>
                </a:ln>
                <a:solidFill>
                  <a:prstClr val="black"/>
                </a:solidFill>
                <a:effectLst/>
                <a:uLnTx/>
                <a:uFillTx/>
                <a:latin typeface="Aptos" panose="02110004020202020204"/>
                <a:ea typeface="+mn-ea"/>
                <a:cs typeface="+mn-cs"/>
              </a:rPr>
              <a:t>Rapid growth in seafarer numbers, combined with </a:t>
            </a:r>
            <a:r>
              <a:rPr kumimoji="0" lang="en-US" altLang="en-US" sz="1600" b="1" i="0" u="none" strike="noStrike" kern="1200" cap="none" spc="0" normalizeH="0" baseline="0" noProof="0" dirty="0">
                <a:ln>
                  <a:noFill/>
                </a:ln>
                <a:solidFill>
                  <a:prstClr val="black"/>
                </a:solidFill>
                <a:effectLst/>
                <a:uLnTx/>
                <a:uFillTx/>
                <a:latin typeface="Aptos" panose="02110004020202020204"/>
                <a:ea typeface="+mn-ea"/>
                <a:cs typeface="+mn-cs"/>
              </a:rPr>
              <a:t>limited employment opportunities</a:t>
            </a:r>
            <a:r>
              <a:rPr kumimoji="0" lang="en-US" altLang="en-US" sz="1600" b="0" i="0" u="none" strike="noStrike" kern="1200" cap="none" spc="0" normalizeH="0" baseline="0" noProof="0" dirty="0">
                <a:ln>
                  <a:noFill/>
                </a:ln>
                <a:solidFill>
                  <a:prstClr val="black"/>
                </a:solidFill>
                <a:effectLst/>
                <a:uLnTx/>
                <a:uFillTx/>
                <a:latin typeface="Aptos" panose="02110004020202020204"/>
                <a:ea typeface="+mn-ea"/>
                <a:cs typeface="+mn-cs"/>
              </a:rPr>
              <a:t>, has increased vulnerability to </a:t>
            </a:r>
            <a:r>
              <a:rPr kumimoji="0" lang="en-US" altLang="en-US" sz="1600" b="1" i="0" u="none" strike="noStrike" kern="1200" cap="none" spc="0" normalizeH="0" baseline="0" noProof="0" dirty="0">
                <a:ln>
                  <a:noFill/>
                </a:ln>
                <a:solidFill>
                  <a:prstClr val="black"/>
                </a:solidFill>
                <a:effectLst/>
                <a:uLnTx/>
                <a:uFillTx/>
                <a:latin typeface="Aptos" panose="02110004020202020204"/>
                <a:ea typeface="+mn-ea"/>
                <a:cs typeface="+mn-cs"/>
              </a:rPr>
              <a:t>recruitment fraud and exploitation</a:t>
            </a:r>
            <a:r>
              <a:rPr kumimoji="0" lang="en-US" altLang="en-US" sz="1600" b="0" i="0" u="none" strike="noStrike" kern="1200" cap="none" spc="0" normalizeH="0" baseline="0" noProof="0" dirty="0">
                <a:ln>
                  <a:noFill/>
                </a:ln>
                <a:solidFill>
                  <a:prstClr val="black"/>
                </a:solidFill>
                <a:effectLst/>
                <a:uLnTx/>
                <a:uFillTx/>
                <a:latin typeface="Aptos" panose="02110004020202020204"/>
                <a:ea typeface="+mn-ea"/>
                <a:cs typeface="+mn-cs"/>
              </a:rPr>
              <a:t>.</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600" b="0" i="0" u="none" strike="noStrike" kern="1200" cap="none" spc="0" normalizeH="0" baseline="0" noProof="0" dirty="0">
                <a:ln>
                  <a:noFill/>
                </a:ln>
                <a:solidFill>
                  <a:prstClr val="black"/>
                </a:solidFill>
                <a:effectLst/>
                <a:uLnTx/>
                <a:uFillTx/>
                <a:latin typeface="Aptos" panose="02110004020202020204"/>
                <a:ea typeface="+mn-ea"/>
                <a:cs typeface="+mn-cs"/>
              </a:rPr>
              <a:t>To address these concerns, </a:t>
            </a:r>
            <a:r>
              <a:rPr kumimoji="0" lang="en-US" altLang="en-US" sz="1600" b="1" i="0" u="none" strike="noStrike" kern="1200" cap="none" spc="0" normalizeH="0" baseline="0" noProof="0" dirty="0">
                <a:ln>
                  <a:noFill/>
                </a:ln>
                <a:solidFill>
                  <a:prstClr val="black"/>
                </a:solidFill>
                <a:effectLst/>
                <a:uLnTx/>
                <a:uFillTx/>
                <a:latin typeface="Aptos" panose="02110004020202020204"/>
                <a:ea typeface="+mn-ea"/>
                <a:cs typeface="+mn-cs"/>
              </a:rPr>
              <a:t>Gujarat Maritime University (GMU) </a:t>
            </a:r>
            <a:r>
              <a:rPr kumimoji="0" lang="en-US" altLang="en-US" sz="1600" b="0" i="0" u="none" strike="noStrike" kern="1200" cap="none" spc="0" normalizeH="0" baseline="0" noProof="0" dirty="0">
                <a:ln>
                  <a:noFill/>
                </a:ln>
                <a:solidFill>
                  <a:prstClr val="black"/>
                </a:solidFill>
                <a:effectLst/>
                <a:uLnTx/>
                <a:uFillTx/>
                <a:latin typeface="Aptos" panose="02110004020202020204"/>
                <a:ea typeface="+mn-ea"/>
                <a:cs typeface="+mn-cs"/>
              </a:rPr>
              <a:t>and the </a:t>
            </a:r>
            <a:r>
              <a:rPr kumimoji="0" lang="en-US" altLang="en-US" sz="1600" b="1" i="0" u="none" strike="noStrike" kern="1200" cap="none" spc="0" normalizeH="0" baseline="0" noProof="0" dirty="0">
                <a:ln>
                  <a:noFill/>
                </a:ln>
                <a:solidFill>
                  <a:prstClr val="black"/>
                </a:solidFill>
                <a:effectLst/>
                <a:uLnTx/>
                <a:uFillTx/>
                <a:latin typeface="Aptos" panose="02110004020202020204"/>
                <a:ea typeface="+mn-ea"/>
                <a:cs typeface="+mn-cs"/>
              </a:rPr>
              <a:t>International Seafarers’ Welfare and Assistance Network (ISWAN)</a:t>
            </a:r>
            <a:r>
              <a:rPr kumimoji="0" lang="en-US" altLang="en-US" sz="1600" b="0" i="0" u="none" strike="noStrike" kern="1200" cap="none" spc="0" normalizeH="0" baseline="0" noProof="0" dirty="0">
                <a:ln>
                  <a:noFill/>
                </a:ln>
                <a:solidFill>
                  <a:prstClr val="black"/>
                </a:solidFill>
                <a:effectLst/>
                <a:uLnTx/>
                <a:uFillTx/>
                <a:latin typeface="Aptos" panose="02110004020202020204"/>
                <a:ea typeface="+mn-ea"/>
                <a:cs typeface="+mn-cs"/>
              </a:rPr>
              <a:t> jointly conducted a study on the impact of recruitment fraud on Indian seafarers.</a:t>
            </a:r>
          </a:p>
        </p:txBody>
      </p:sp>
      <p:sp>
        <p:nvSpPr>
          <p:cNvPr id="10" name="Rectangle: Single Corner Snipped 9">
            <a:extLst>
              <a:ext uri="{FF2B5EF4-FFF2-40B4-BE49-F238E27FC236}">
                <a16:creationId xmlns:a16="http://schemas.microsoft.com/office/drawing/2014/main" id="{626D69EB-1C0A-EBD7-4316-55B9B899A10D}"/>
              </a:ext>
            </a:extLst>
          </p:cNvPr>
          <p:cNvSpPr/>
          <p:nvPr/>
        </p:nvSpPr>
        <p:spPr>
          <a:xfrm>
            <a:off x="2418425" y="2992588"/>
            <a:ext cx="3677575" cy="2028115"/>
          </a:xfrm>
          <a:prstGeom prst="snip1Rect">
            <a:avLst>
              <a:gd name="adj" fmla="val 0"/>
            </a:avLst>
          </a:prstGeom>
          <a:solidFill>
            <a:schemeClr val="accent2">
              <a:lumMod val="20000"/>
              <a:lumOff val="80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rPr>
              <a:t>Supply Vs Demand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IN" sz="1600" b="0" i="0" u="none" strike="noStrike" kern="1200" cap="none" spc="0" normalizeH="0" baseline="0" noProof="0" dirty="0">
                <a:ln>
                  <a:noFill/>
                </a:ln>
                <a:solidFill>
                  <a:prstClr val="black"/>
                </a:solidFill>
                <a:effectLst/>
                <a:uLnTx/>
                <a:uFillTx/>
                <a:latin typeface="Aptos" panose="02110004020202020204"/>
                <a:ea typeface="+mn-ea"/>
                <a:cs typeface="+mn-cs"/>
              </a:rPr>
              <a:t>An imbalance between the high number of aspiring seafarers and the limited availability of legitimate contracts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1" name="Rectangle 10">
            <a:extLst>
              <a:ext uri="{FF2B5EF4-FFF2-40B4-BE49-F238E27FC236}">
                <a16:creationId xmlns:a16="http://schemas.microsoft.com/office/drawing/2014/main" id="{9D1C7AF5-5FF5-F685-1ACB-8B424521D74C}"/>
              </a:ext>
            </a:extLst>
          </p:cNvPr>
          <p:cNvSpPr/>
          <p:nvPr/>
        </p:nvSpPr>
        <p:spPr>
          <a:xfrm rot="16200000">
            <a:off x="778125" y="3579144"/>
            <a:ext cx="2031325" cy="858211"/>
          </a:xfrm>
          <a:prstGeom prst="rect">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rPr>
              <a:t>Drivers of Corruption</a:t>
            </a:r>
            <a:endParaRPr kumimoji="0" lang="en-IN" sz="18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2" name="Rectangle: Single Corner Snipped 11">
            <a:extLst>
              <a:ext uri="{FF2B5EF4-FFF2-40B4-BE49-F238E27FC236}">
                <a16:creationId xmlns:a16="http://schemas.microsoft.com/office/drawing/2014/main" id="{85FB2C3B-7B7A-D789-BD98-7C34DE777861}"/>
              </a:ext>
            </a:extLst>
          </p:cNvPr>
          <p:cNvSpPr/>
          <p:nvPr/>
        </p:nvSpPr>
        <p:spPr>
          <a:xfrm>
            <a:off x="6218117" y="2992587"/>
            <a:ext cx="4405776" cy="2028116"/>
          </a:xfrm>
          <a:prstGeom prst="snip1Rect">
            <a:avLst>
              <a:gd name="adj" fmla="val 0"/>
            </a:avLst>
          </a:prstGeom>
          <a:solidFill>
            <a:schemeClr val="accent2">
              <a:lumMod val="20000"/>
              <a:lumOff val="80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rPr>
              <a:t>CDC Loophole*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IN" sz="1600" b="0" i="0" u="none" strike="noStrike" kern="1200" cap="none" spc="0" normalizeH="0" baseline="0" noProof="0" dirty="0">
                <a:ln>
                  <a:noFill/>
                </a:ln>
                <a:solidFill>
                  <a:prstClr val="black"/>
                </a:solidFill>
                <a:effectLst/>
                <a:uLnTx/>
                <a:uFillTx/>
                <a:latin typeface="Aptos" panose="02110004020202020204"/>
                <a:ea typeface="+mn-ea"/>
                <a:cs typeface="+mn-cs"/>
              </a:rPr>
              <a:t>Current policy allows seafarers to get a Continuous Discharge Certificate (CDC) with minimal training, creating an oversupply of underqualified candidates who cannot find legal work.</a:t>
            </a:r>
          </a:p>
        </p:txBody>
      </p:sp>
      <p:sp>
        <p:nvSpPr>
          <p:cNvPr id="13" name="Rectangle 12">
            <a:extLst>
              <a:ext uri="{FF2B5EF4-FFF2-40B4-BE49-F238E27FC236}">
                <a16:creationId xmlns:a16="http://schemas.microsoft.com/office/drawing/2014/main" id="{6EF1AE4F-A3FF-9626-92BD-682FE1379C45}"/>
              </a:ext>
            </a:extLst>
          </p:cNvPr>
          <p:cNvSpPr/>
          <p:nvPr/>
        </p:nvSpPr>
        <p:spPr>
          <a:xfrm>
            <a:off x="1344449" y="5263408"/>
            <a:ext cx="9287156" cy="1209675"/>
          </a:xfrm>
          <a:prstGeom prst="rect">
            <a:avLst/>
          </a:prstGeom>
          <a:noFill/>
          <a:ln w="28575">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1600" b="0" i="1" u="none" strike="noStrike" kern="1200" cap="none" spc="0" normalizeH="0" baseline="0" noProof="0" dirty="0">
                <a:ln>
                  <a:noFill/>
                </a:ln>
                <a:solidFill>
                  <a:prstClr val="black"/>
                </a:solidFill>
                <a:effectLst/>
                <a:uLnTx/>
                <a:uFillTx/>
                <a:latin typeface="Aptos" panose="02110004020202020204"/>
                <a:ea typeface="+mn-ea"/>
                <a:cs typeface="+mn-cs"/>
              </a:rPr>
              <a:t>The Directorate General of Shipping is working on a significant</a:t>
            </a:r>
            <a:r>
              <a:rPr kumimoji="0" lang="en-IN" sz="1600" b="0" i="1" u="none" strike="noStrike" kern="1200" cap="none" spc="0" normalizeH="0" baseline="0" noProof="0" dirty="0">
                <a:ln>
                  <a:noFill/>
                </a:ln>
                <a:solidFill>
                  <a:prstClr val="black"/>
                </a:solidFill>
                <a:effectLst/>
                <a:uLnTx/>
                <a:uFillTx/>
                <a:latin typeface="Aptos" panose="02110004020202020204"/>
                <a:ea typeface="+mn-ea"/>
                <a:cs typeface="+mn-cs"/>
              </a:rPr>
              <a:t> policy change on the issuance of Continuous Discharge Certificates (CDCs) in India. Through a new draft DGS Order, DG Shipping is aiming to discontinue the practice of granting Indian CDCs solely on the basis of completing the basic five STCW safety courses</a:t>
            </a:r>
            <a:r>
              <a:rPr kumimoji="0" lang="en-US" sz="1600" b="0" i="1" u="none" strike="noStrike" kern="1200" cap="none" spc="0" normalizeH="0" baseline="0" noProof="0" dirty="0">
                <a:ln>
                  <a:noFill/>
                </a:ln>
                <a:solidFill>
                  <a:prstClr val="black"/>
                </a:solidFill>
                <a:effectLst/>
                <a:uLnTx/>
                <a:uFillTx/>
                <a:latin typeface="Aptos" panose="02110004020202020204"/>
                <a:ea typeface="+mn-ea"/>
                <a:cs typeface="+mn-cs"/>
              </a:rPr>
              <a:t> except for few sectors such as Cruise Lines. </a:t>
            </a:r>
            <a:endParaRPr kumimoji="0" lang="en-IN" sz="1600" b="0" i="1"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3" name="Slide Number Placeholder 3">
            <a:extLst>
              <a:ext uri="{FF2B5EF4-FFF2-40B4-BE49-F238E27FC236}">
                <a16:creationId xmlns:a16="http://schemas.microsoft.com/office/drawing/2014/main" id="{DF894991-3FAF-7791-C75C-313A55EC40EA}"/>
              </a:ext>
            </a:extLst>
          </p:cNvPr>
          <p:cNvSpPr>
            <a:spLocks noGrp="1"/>
          </p:cNvSpPr>
          <p:nvPr>
            <p:ph type="sldNum" sz="quarter" idx="12"/>
          </p:nvPr>
        </p:nvSpPr>
        <p:spPr>
          <a:xfrm>
            <a:off x="8610600" y="6502400"/>
            <a:ext cx="2743200" cy="365125"/>
          </a:xfrm>
        </p:spPr>
        <p:txBody>
          <a:bodyPr vert="horz" lIns="91440" tIns="45720" rIns="91440" bIns="45720" rtlCol="0" anchor="ctr"/>
          <a:lstStyle/>
          <a:p>
            <a:pPr algn="r"/>
            <a:r>
              <a:rPr lang="en-IN" sz="1200" dirty="0">
                <a:solidFill>
                  <a:schemeClr val="tx1">
                    <a:tint val="82000"/>
                  </a:schemeClr>
                </a:solidFill>
              </a:rPr>
              <a:t>Slide </a:t>
            </a:r>
            <a:fld id="{61F59DBB-61E3-46AB-854D-9BC0E6F19EAE}" type="slidenum">
              <a:rPr lang="en-IN" sz="1200">
                <a:solidFill>
                  <a:schemeClr val="tx1">
                    <a:tint val="82000"/>
                  </a:schemeClr>
                </a:solidFill>
              </a:rPr>
              <a:pPr algn="r"/>
              <a:t>15</a:t>
            </a:fld>
            <a:r>
              <a:rPr lang="en-IN" sz="1200" dirty="0">
                <a:solidFill>
                  <a:schemeClr val="tx1">
                    <a:tint val="82000"/>
                  </a:schemeClr>
                </a:solidFill>
              </a:rPr>
              <a:t> of 23</a:t>
            </a:r>
          </a:p>
        </p:txBody>
      </p:sp>
      <p:sp>
        <p:nvSpPr>
          <p:cNvPr id="4" name="Footer Placeholder 2">
            <a:extLst>
              <a:ext uri="{FF2B5EF4-FFF2-40B4-BE49-F238E27FC236}">
                <a16:creationId xmlns:a16="http://schemas.microsoft.com/office/drawing/2014/main" id="{9D73C67C-DB91-0C97-DF4D-D6D177C71E7F}"/>
              </a:ext>
            </a:extLst>
          </p:cNvPr>
          <p:cNvSpPr>
            <a:spLocks noGrp="1"/>
          </p:cNvSpPr>
          <p:nvPr>
            <p:ph type="ftr" sz="quarter" idx="11"/>
          </p:nvPr>
        </p:nvSpPr>
        <p:spPr>
          <a:xfrm>
            <a:off x="3995530" y="6512265"/>
            <a:ext cx="4114800" cy="365125"/>
          </a:xfrm>
        </p:spPr>
        <p:txBody>
          <a:bodyPr/>
          <a:lstStyle/>
          <a:p>
            <a:pPr>
              <a:defRPr/>
            </a:pPr>
            <a:r>
              <a:rPr lang="en-IN" dirty="0"/>
              <a:t>Public – Private Dialogue on </a:t>
            </a:r>
          </a:p>
          <a:p>
            <a:pPr>
              <a:defRPr/>
            </a:pPr>
            <a:r>
              <a:rPr lang="en-IN" dirty="0"/>
              <a:t>Maritime Anti-Corruption Network (MACN)</a:t>
            </a:r>
            <a:endParaRPr lang="en-US" dirty="0"/>
          </a:p>
        </p:txBody>
      </p:sp>
    </p:spTree>
    <p:extLst>
      <p:ext uri="{BB962C8B-B14F-4D97-AF65-F5344CB8AC3E}">
        <p14:creationId xmlns:p14="http://schemas.microsoft.com/office/powerpoint/2010/main" val="27879538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65328E-D207-A78C-5C9E-780BB11B9E26}"/>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66BA8C85-CC85-1B20-B484-1884080D8BCC}"/>
              </a:ext>
            </a:extLst>
          </p:cNvPr>
          <p:cNvSpPr/>
          <p:nvPr/>
        </p:nvSpPr>
        <p:spPr>
          <a:xfrm>
            <a:off x="1779479" y="2001683"/>
            <a:ext cx="8376688" cy="331311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4042C5A0-6972-8310-A738-DD1D4F45EF19}"/>
              </a:ext>
            </a:extLst>
          </p:cNvPr>
          <p:cNvSpPr>
            <a:spLocks noGrp="1"/>
          </p:cNvSpPr>
          <p:nvPr>
            <p:ph type="title"/>
          </p:nvPr>
        </p:nvSpPr>
        <p:spPr>
          <a:xfrm>
            <a:off x="1215887" y="78775"/>
            <a:ext cx="9760226" cy="740660"/>
          </a:xfrm>
        </p:spPr>
        <p:txBody>
          <a:bodyPr>
            <a:noAutofit/>
          </a:bodyPr>
          <a:lstStyle/>
          <a:p>
            <a:r>
              <a:rPr lang="en-IN" sz="2800" dirty="0"/>
              <a:t>Seafarers face severe operational, legal, financial, and personal consequences due to corruption</a:t>
            </a:r>
          </a:p>
        </p:txBody>
      </p:sp>
      <p:cxnSp>
        <p:nvCxnSpPr>
          <p:cNvPr id="14" name="Straight Connector 13">
            <a:extLst>
              <a:ext uri="{FF2B5EF4-FFF2-40B4-BE49-F238E27FC236}">
                <a16:creationId xmlns:a16="http://schemas.microsoft.com/office/drawing/2014/main" id="{D0E7DE3F-1D28-9EF3-A2CC-BE04B4550C7A}"/>
              </a:ext>
            </a:extLst>
          </p:cNvPr>
          <p:cNvCxnSpPr>
            <a:cxnSpLocks/>
          </p:cNvCxnSpPr>
          <p:nvPr/>
        </p:nvCxnSpPr>
        <p:spPr>
          <a:xfrm>
            <a:off x="1648969" y="819435"/>
            <a:ext cx="8982635" cy="0"/>
          </a:xfrm>
          <a:prstGeom prst="line">
            <a:avLst/>
          </a:prstGeom>
          <a:ln w="57150">
            <a:solidFill>
              <a:schemeClr val="accent4"/>
            </a:solidFill>
          </a:ln>
        </p:spPr>
        <p:style>
          <a:lnRef idx="2">
            <a:schemeClr val="accent1"/>
          </a:lnRef>
          <a:fillRef idx="0">
            <a:schemeClr val="accent1"/>
          </a:fillRef>
          <a:effectRef idx="1">
            <a:schemeClr val="accent1"/>
          </a:effectRef>
          <a:fontRef idx="minor">
            <a:schemeClr val="tx1"/>
          </a:fontRef>
        </p:style>
      </p:cxnSp>
      <p:sp>
        <p:nvSpPr>
          <p:cNvPr id="20" name="Oval 19">
            <a:extLst>
              <a:ext uri="{FF2B5EF4-FFF2-40B4-BE49-F238E27FC236}">
                <a16:creationId xmlns:a16="http://schemas.microsoft.com/office/drawing/2014/main" id="{BDB205FC-21E9-3B30-F6D4-0B5A31E717CB}"/>
              </a:ext>
            </a:extLst>
          </p:cNvPr>
          <p:cNvSpPr/>
          <p:nvPr/>
        </p:nvSpPr>
        <p:spPr>
          <a:xfrm>
            <a:off x="4966664" y="2001682"/>
            <a:ext cx="2258672" cy="2258672"/>
          </a:xfrm>
          <a:prstGeom prst="ellipse">
            <a:avLst/>
          </a:prstGeom>
          <a:solidFill>
            <a:schemeClr val="accent1">
              <a:alpha val="83000"/>
            </a:schemeClr>
          </a:solidFill>
          <a:ln>
            <a:noFill/>
          </a:ln>
          <a:scene3d>
            <a:camera prst="perspectiveAbove"/>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ptos" panose="02110004020202020204"/>
                <a:ea typeface="+mn-ea"/>
                <a:cs typeface="+mn-cs"/>
              </a:rPr>
              <a:t>Legal and Career Consequences </a:t>
            </a:r>
            <a:endParaRPr kumimoji="0" lang="en-IN" sz="1600" b="1"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6" name="Rectangle 15">
            <a:extLst>
              <a:ext uri="{FF2B5EF4-FFF2-40B4-BE49-F238E27FC236}">
                <a16:creationId xmlns:a16="http://schemas.microsoft.com/office/drawing/2014/main" id="{72B5200B-5D76-FD85-7D5C-330263C24D11}"/>
              </a:ext>
            </a:extLst>
          </p:cNvPr>
          <p:cNvSpPr/>
          <p:nvPr/>
        </p:nvSpPr>
        <p:spPr>
          <a:xfrm rot="16200000">
            <a:off x="-437907" y="3448818"/>
            <a:ext cx="3307587" cy="42438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ptos" panose="02110004020202020204"/>
                <a:ea typeface="+mn-ea"/>
                <a:cs typeface="+mn-cs"/>
              </a:rPr>
              <a:t>Consequences of Corruption </a:t>
            </a:r>
            <a:endParaRPr kumimoji="0" lang="en-IN" sz="1800" b="1"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9" name="Oval 18">
            <a:extLst>
              <a:ext uri="{FF2B5EF4-FFF2-40B4-BE49-F238E27FC236}">
                <a16:creationId xmlns:a16="http://schemas.microsoft.com/office/drawing/2014/main" id="{4C321964-BEF6-4765-3E79-630D936D7C3D}"/>
              </a:ext>
            </a:extLst>
          </p:cNvPr>
          <p:cNvSpPr/>
          <p:nvPr/>
        </p:nvSpPr>
        <p:spPr>
          <a:xfrm>
            <a:off x="8068224" y="3226858"/>
            <a:ext cx="2087943" cy="2087943"/>
          </a:xfrm>
          <a:prstGeom prst="ellipse">
            <a:avLst/>
          </a:prstGeom>
          <a:solidFill>
            <a:schemeClr val="accent1">
              <a:alpha val="97000"/>
            </a:schemeClr>
          </a:solidFill>
          <a:ln>
            <a:noFill/>
          </a:ln>
          <a:scene3d>
            <a:camera prst="perspectiveAbove"/>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ptos" panose="02110004020202020204"/>
                <a:ea typeface="+mn-ea"/>
                <a:cs typeface="+mn-cs"/>
              </a:rPr>
              <a:t>Financial and Personal Ruin</a:t>
            </a:r>
            <a:endParaRPr kumimoji="0" lang="en-IN" sz="1600" b="1"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7" name="Oval 16">
            <a:extLst>
              <a:ext uri="{FF2B5EF4-FFF2-40B4-BE49-F238E27FC236}">
                <a16:creationId xmlns:a16="http://schemas.microsoft.com/office/drawing/2014/main" id="{F6D18A21-571F-83EE-BC39-C4BE894F4CF1}"/>
              </a:ext>
            </a:extLst>
          </p:cNvPr>
          <p:cNvSpPr/>
          <p:nvPr/>
        </p:nvSpPr>
        <p:spPr>
          <a:xfrm>
            <a:off x="1779479" y="3226858"/>
            <a:ext cx="2087943" cy="2087943"/>
          </a:xfrm>
          <a:prstGeom prst="ellipse">
            <a:avLst/>
          </a:prstGeom>
          <a:solidFill>
            <a:schemeClr val="accent1">
              <a:alpha val="32000"/>
            </a:schemeClr>
          </a:solidFill>
          <a:ln>
            <a:noFill/>
          </a:ln>
          <a:scene3d>
            <a:camera prst="perspectiveAbove"/>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ptos" panose="02110004020202020204"/>
                <a:ea typeface="+mn-ea"/>
                <a:cs typeface="+mn-cs"/>
              </a:rPr>
              <a:t>Operational and Physical Risks</a:t>
            </a:r>
            <a:endParaRPr kumimoji="0" lang="en-IN" sz="16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3" name="Rectangle 2">
            <a:extLst>
              <a:ext uri="{FF2B5EF4-FFF2-40B4-BE49-F238E27FC236}">
                <a16:creationId xmlns:a16="http://schemas.microsoft.com/office/drawing/2014/main" id="{06C9B035-07D1-C1D5-31A5-77870ACECC87}"/>
              </a:ext>
            </a:extLst>
          </p:cNvPr>
          <p:cNvSpPr/>
          <p:nvPr/>
        </p:nvSpPr>
        <p:spPr>
          <a:xfrm>
            <a:off x="1304041" y="5443322"/>
            <a:ext cx="3038819" cy="55244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ysClr val="windowText" lastClr="000000"/>
                </a:solidFill>
                <a:effectLst/>
                <a:uLnTx/>
                <a:uFillTx/>
                <a:latin typeface="Aptos" panose="02110004020202020204"/>
                <a:ea typeface="+mn-ea"/>
                <a:cs typeface="+mn-cs"/>
              </a:rPr>
              <a:t>Abandonment, Sub Standard Vessels, Poor Living Conditions </a:t>
            </a:r>
            <a:endParaRPr kumimoji="0" lang="en-IN" sz="1600" b="0" i="0" u="none" strike="noStrike" kern="1200" cap="none" spc="0" normalizeH="0" baseline="0" noProof="0" dirty="0">
              <a:ln>
                <a:noFill/>
              </a:ln>
              <a:solidFill>
                <a:sysClr val="windowText" lastClr="000000"/>
              </a:solidFill>
              <a:effectLst/>
              <a:uLnTx/>
              <a:uFillTx/>
              <a:latin typeface="Aptos" panose="02110004020202020204"/>
              <a:ea typeface="+mn-ea"/>
              <a:cs typeface="+mn-cs"/>
            </a:endParaRPr>
          </a:p>
        </p:txBody>
      </p:sp>
      <p:sp>
        <p:nvSpPr>
          <p:cNvPr id="4" name="Rectangle 3">
            <a:extLst>
              <a:ext uri="{FF2B5EF4-FFF2-40B4-BE49-F238E27FC236}">
                <a16:creationId xmlns:a16="http://schemas.microsoft.com/office/drawing/2014/main" id="{98FA44BE-60BE-B2AE-A213-746D57645198}"/>
              </a:ext>
            </a:extLst>
          </p:cNvPr>
          <p:cNvSpPr/>
          <p:nvPr/>
        </p:nvSpPr>
        <p:spPr>
          <a:xfrm>
            <a:off x="4572449" y="1320717"/>
            <a:ext cx="3038818" cy="55244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ysClr val="windowText" lastClr="000000"/>
                </a:solidFill>
                <a:effectLst/>
                <a:uLnTx/>
                <a:uFillTx/>
                <a:latin typeface="Aptos" panose="02110004020202020204"/>
                <a:ea typeface="+mn-ea"/>
                <a:cs typeface="+mn-cs"/>
              </a:rPr>
              <a:t>Lack of Financial Protection, Invalidates ‘Sea Time’, Visa Complications </a:t>
            </a:r>
            <a:endParaRPr kumimoji="0" lang="en-IN" sz="1600" b="0" i="0" u="none" strike="noStrike" kern="1200" cap="none" spc="0" normalizeH="0" baseline="0" noProof="0" dirty="0">
              <a:ln>
                <a:noFill/>
              </a:ln>
              <a:solidFill>
                <a:sysClr val="windowText" lastClr="000000"/>
              </a:solidFill>
              <a:effectLst/>
              <a:uLnTx/>
              <a:uFillTx/>
              <a:latin typeface="Aptos" panose="02110004020202020204"/>
              <a:ea typeface="+mn-ea"/>
              <a:cs typeface="+mn-cs"/>
            </a:endParaRPr>
          </a:p>
        </p:txBody>
      </p:sp>
      <p:sp>
        <p:nvSpPr>
          <p:cNvPr id="5" name="Rectangle 4">
            <a:extLst>
              <a:ext uri="{FF2B5EF4-FFF2-40B4-BE49-F238E27FC236}">
                <a16:creationId xmlns:a16="http://schemas.microsoft.com/office/drawing/2014/main" id="{CAEF9E76-A729-1E03-ACA3-864FCBD4306D}"/>
              </a:ext>
            </a:extLst>
          </p:cNvPr>
          <p:cNvSpPr/>
          <p:nvPr/>
        </p:nvSpPr>
        <p:spPr>
          <a:xfrm>
            <a:off x="7592785" y="5443322"/>
            <a:ext cx="3038819" cy="71442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ysClr val="windowText" lastClr="000000"/>
                </a:solidFill>
                <a:effectLst/>
                <a:uLnTx/>
                <a:uFillTx/>
                <a:latin typeface="Aptos" panose="02110004020202020204"/>
                <a:ea typeface="+mn-ea"/>
                <a:cs typeface="+mn-cs"/>
              </a:rPr>
              <a:t>Crushing Debts, Unpaid Wages, Impact on families, Severe Anxiety</a:t>
            </a:r>
            <a:endParaRPr kumimoji="0" lang="en-IN" sz="1600" b="0" i="0" u="none" strike="noStrike" kern="1200" cap="none" spc="0" normalizeH="0" baseline="0" noProof="0" dirty="0">
              <a:ln>
                <a:noFill/>
              </a:ln>
              <a:solidFill>
                <a:sysClr val="windowText" lastClr="000000"/>
              </a:solidFill>
              <a:effectLst/>
              <a:uLnTx/>
              <a:uFillTx/>
              <a:latin typeface="Aptos" panose="02110004020202020204"/>
              <a:ea typeface="+mn-ea"/>
              <a:cs typeface="+mn-cs"/>
            </a:endParaRPr>
          </a:p>
        </p:txBody>
      </p:sp>
      <p:sp>
        <p:nvSpPr>
          <p:cNvPr id="8" name="Slide Number Placeholder 3">
            <a:extLst>
              <a:ext uri="{FF2B5EF4-FFF2-40B4-BE49-F238E27FC236}">
                <a16:creationId xmlns:a16="http://schemas.microsoft.com/office/drawing/2014/main" id="{1BBF3125-B810-ED84-8A4E-71FE0EC711E3}"/>
              </a:ext>
            </a:extLst>
          </p:cNvPr>
          <p:cNvSpPr>
            <a:spLocks noGrp="1"/>
          </p:cNvSpPr>
          <p:nvPr>
            <p:ph type="sldNum" sz="quarter" idx="12"/>
          </p:nvPr>
        </p:nvSpPr>
        <p:spPr>
          <a:xfrm>
            <a:off x="8610600" y="6356350"/>
            <a:ext cx="2743200" cy="365125"/>
          </a:xfrm>
        </p:spPr>
        <p:txBody>
          <a:bodyPr vert="horz" lIns="91440" tIns="45720" rIns="91440" bIns="45720" rtlCol="0" anchor="ctr"/>
          <a:lstStyle/>
          <a:p>
            <a:pPr algn="r"/>
            <a:r>
              <a:rPr lang="en-IN" sz="1200" dirty="0">
                <a:solidFill>
                  <a:schemeClr val="tx1">
                    <a:tint val="82000"/>
                  </a:schemeClr>
                </a:solidFill>
              </a:rPr>
              <a:t>Slide </a:t>
            </a:r>
            <a:fld id="{61F59DBB-61E3-46AB-854D-9BC0E6F19EAE}" type="slidenum">
              <a:rPr lang="en-IN" sz="1200">
                <a:solidFill>
                  <a:schemeClr val="tx1">
                    <a:tint val="82000"/>
                  </a:schemeClr>
                </a:solidFill>
              </a:rPr>
              <a:pPr algn="r"/>
              <a:t>16</a:t>
            </a:fld>
            <a:r>
              <a:rPr lang="en-IN" sz="1200" dirty="0">
                <a:solidFill>
                  <a:schemeClr val="tx1">
                    <a:tint val="82000"/>
                  </a:schemeClr>
                </a:solidFill>
              </a:rPr>
              <a:t> of 23</a:t>
            </a:r>
          </a:p>
        </p:txBody>
      </p:sp>
      <p:sp>
        <p:nvSpPr>
          <p:cNvPr id="9" name="Footer Placeholder 2">
            <a:extLst>
              <a:ext uri="{FF2B5EF4-FFF2-40B4-BE49-F238E27FC236}">
                <a16:creationId xmlns:a16="http://schemas.microsoft.com/office/drawing/2014/main" id="{BD048B73-3732-C894-B186-2EB1ABFA9EAE}"/>
              </a:ext>
            </a:extLst>
          </p:cNvPr>
          <p:cNvSpPr>
            <a:spLocks noGrp="1"/>
          </p:cNvSpPr>
          <p:nvPr>
            <p:ph type="ftr" sz="quarter" idx="11"/>
          </p:nvPr>
        </p:nvSpPr>
        <p:spPr>
          <a:xfrm>
            <a:off x="3995530" y="6366215"/>
            <a:ext cx="4114800" cy="365125"/>
          </a:xfrm>
        </p:spPr>
        <p:txBody>
          <a:bodyPr/>
          <a:lstStyle/>
          <a:p>
            <a:pPr>
              <a:defRPr/>
            </a:pPr>
            <a:r>
              <a:rPr lang="en-IN" dirty="0"/>
              <a:t>Public – Private Dialogue on </a:t>
            </a:r>
          </a:p>
          <a:p>
            <a:pPr>
              <a:defRPr/>
            </a:pPr>
            <a:r>
              <a:rPr lang="en-IN" dirty="0"/>
              <a:t>Maritime Anti-Corruption Network (MACN)</a:t>
            </a:r>
            <a:endParaRPr lang="en-US" dirty="0"/>
          </a:p>
        </p:txBody>
      </p:sp>
    </p:spTree>
    <p:extLst>
      <p:ext uri="{BB962C8B-B14F-4D97-AF65-F5344CB8AC3E}">
        <p14:creationId xmlns:p14="http://schemas.microsoft.com/office/powerpoint/2010/main" val="13990150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5FC531-D9CA-7F8A-B1AE-B9735CA13C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863012-2523-7631-5E80-9D7F005FFFBC}"/>
              </a:ext>
            </a:extLst>
          </p:cNvPr>
          <p:cNvSpPr>
            <a:spLocks noGrp="1"/>
          </p:cNvSpPr>
          <p:nvPr>
            <p:ph type="title"/>
          </p:nvPr>
        </p:nvSpPr>
        <p:spPr>
          <a:xfrm>
            <a:off x="1215887" y="78775"/>
            <a:ext cx="9760226" cy="740660"/>
          </a:xfrm>
        </p:spPr>
        <p:txBody>
          <a:bodyPr>
            <a:noAutofit/>
          </a:bodyPr>
          <a:lstStyle/>
          <a:p>
            <a:r>
              <a:rPr lang="en-IN" sz="2800" dirty="0"/>
              <a:t>DG Shipping is Strengthening Enforcement, Transparency, and Seafarer Welfare</a:t>
            </a:r>
          </a:p>
        </p:txBody>
      </p:sp>
      <p:cxnSp>
        <p:nvCxnSpPr>
          <p:cNvPr id="14" name="Straight Connector 13">
            <a:extLst>
              <a:ext uri="{FF2B5EF4-FFF2-40B4-BE49-F238E27FC236}">
                <a16:creationId xmlns:a16="http://schemas.microsoft.com/office/drawing/2014/main" id="{72D28C56-7740-C01F-4E56-4E77BACF86FD}"/>
              </a:ext>
            </a:extLst>
          </p:cNvPr>
          <p:cNvCxnSpPr>
            <a:cxnSpLocks/>
          </p:cNvCxnSpPr>
          <p:nvPr/>
        </p:nvCxnSpPr>
        <p:spPr>
          <a:xfrm>
            <a:off x="1648969" y="819435"/>
            <a:ext cx="8982635" cy="0"/>
          </a:xfrm>
          <a:prstGeom prst="line">
            <a:avLst/>
          </a:prstGeom>
          <a:ln w="57150">
            <a:solidFill>
              <a:schemeClr val="accent4"/>
            </a:solidFill>
          </a:ln>
        </p:spPr>
        <p:style>
          <a:lnRef idx="2">
            <a:schemeClr val="accent1"/>
          </a:lnRef>
          <a:fillRef idx="0">
            <a:schemeClr val="accent1"/>
          </a:fillRef>
          <a:effectRef idx="1">
            <a:schemeClr val="accent1"/>
          </a:effectRef>
          <a:fontRef idx="minor">
            <a:schemeClr val="tx1"/>
          </a:fontRef>
        </p:style>
      </p:cxnSp>
      <p:sp>
        <p:nvSpPr>
          <p:cNvPr id="4" name="Rectangle 3">
            <a:extLst>
              <a:ext uri="{FF2B5EF4-FFF2-40B4-BE49-F238E27FC236}">
                <a16:creationId xmlns:a16="http://schemas.microsoft.com/office/drawing/2014/main" id="{DCD711B3-0BCA-A3C9-4082-FE9DFDE2E2F3}"/>
              </a:ext>
            </a:extLst>
          </p:cNvPr>
          <p:cNvSpPr/>
          <p:nvPr/>
        </p:nvSpPr>
        <p:spPr>
          <a:xfrm>
            <a:off x="1026807" y="1514684"/>
            <a:ext cx="5024908" cy="116722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N" sz="1400" b="0" i="0" u="none" strike="noStrike" kern="1200" cap="none" spc="0" normalizeH="0" baseline="0" noProof="0" dirty="0">
                <a:ln>
                  <a:noFill/>
                </a:ln>
                <a:solidFill>
                  <a:sysClr val="windowText" lastClr="000000"/>
                </a:solidFill>
                <a:effectLst/>
                <a:uLnTx/>
                <a:uFillTx/>
                <a:latin typeface="Aptos" panose="02110004020202020204"/>
                <a:ea typeface="+mn-ea"/>
                <a:cs typeface="+mn-cs"/>
              </a:rPr>
              <a:t>Strict DG Shipping enforcement against maritime fraud</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N" sz="1400" b="0" i="0" u="none" strike="noStrike" kern="1200" cap="none" spc="0" normalizeH="0" baseline="0" noProof="0" dirty="0">
                <a:ln>
                  <a:noFill/>
                </a:ln>
                <a:solidFill>
                  <a:sysClr val="windowText" lastClr="000000"/>
                </a:solidFill>
                <a:effectLst/>
                <a:uLnTx/>
                <a:uFillTx/>
                <a:latin typeface="Aptos" panose="02110004020202020204"/>
                <a:ea typeface="+mn-ea"/>
                <a:cs typeface="+mn-cs"/>
              </a:rPr>
              <a:t>Heavy penalties for fake certificates and illegal recruitment</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N" sz="1400" b="0" i="0" u="none" strike="noStrike" kern="1200" cap="none" spc="0" normalizeH="0" baseline="0" noProof="0" dirty="0">
                <a:ln>
                  <a:noFill/>
                </a:ln>
                <a:solidFill>
                  <a:sysClr val="windowText" lastClr="000000"/>
                </a:solidFill>
                <a:effectLst/>
                <a:uLnTx/>
                <a:uFillTx/>
                <a:latin typeface="Aptos" panose="02110004020202020204"/>
                <a:ea typeface="+mn-ea"/>
                <a:cs typeface="+mn-cs"/>
              </a:rPr>
              <a:t>Deterrence of unethical practices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N" sz="1400" b="0" i="0" u="none" strike="noStrike" kern="1200" cap="none" spc="0" normalizeH="0" baseline="0" noProof="0" dirty="0">
                <a:ln>
                  <a:noFill/>
                </a:ln>
                <a:solidFill>
                  <a:sysClr val="windowText" lastClr="000000"/>
                </a:solidFill>
                <a:effectLst/>
                <a:uLnTx/>
                <a:uFillTx/>
                <a:latin typeface="Aptos" panose="02110004020202020204"/>
                <a:ea typeface="+mn-ea"/>
                <a:cs typeface="+mn-cs"/>
              </a:rPr>
              <a:t>Protection of India’s maritime credibility</a:t>
            </a:r>
          </a:p>
        </p:txBody>
      </p:sp>
      <p:sp>
        <p:nvSpPr>
          <p:cNvPr id="9" name="Rectangle 8">
            <a:extLst>
              <a:ext uri="{FF2B5EF4-FFF2-40B4-BE49-F238E27FC236}">
                <a16:creationId xmlns:a16="http://schemas.microsoft.com/office/drawing/2014/main" id="{DCAE9453-604F-53CF-6FDF-0ACBFC92101B}"/>
              </a:ext>
            </a:extLst>
          </p:cNvPr>
          <p:cNvSpPr/>
          <p:nvPr/>
        </p:nvSpPr>
        <p:spPr>
          <a:xfrm>
            <a:off x="838200" y="5941000"/>
            <a:ext cx="10720857" cy="556177"/>
          </a:xfrm>
          <a:prstGeom prst="rect">
            <a:avLst/>
          </a:prstGeom>
          <a:noFill/>
          <a:ln w="28575">
            <a:no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IN" sz="1600" b="1" i="1" u="none" strike="noStrike" kern="1200" cap="none" spc="0" normalizeH="0" baseline="0" noProof="0" dirty="0">
                <a:ln>
                  <a:noFill/>
                </a:ln>
                <a:solidFill>
                  <a:srgbClr val="303030"/>
                </a:solidFill>
                <a:effectLst/>
                <a:uLnTx/>
                <a:uFillTx/>
                <a:latin typeface="Google Sans Text"/>
                <a:ea typeface="+mn-ea"/>
                <a:cs typeface="+mn-cs"/>
              </a:rPr>
              <a:t>Addressing recruitment corruption requires a multi-faceted approach involving legislative changes, better enforcement, and intensive awareness campaigns for young seafarers.</a:t>
            </a:r>
            <a:endParaRPr kumimoji="0" lang="en-IN" sz="1600" b="1" i="1"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0" name="Parallelogram 9">
            <a:extLst>
              <a:ext uri="{FF2B5EF4-FFF2-40B4-BE49-F238E27FC236}">
                <a16:creationId xmlns:a16="http://schemas.microsoft.com/office/drawing/2014/main" id="{0CF4BE1A-5FDE-7EB0-259E-867DB8132771}"/>
              </a:ext>
            </a:extLst>
          </p:cNvPr>
          <p:cNvSpPr/>
          <p:nvPr/>
        </p:nvSpPr>
        <p:spPr>
          <a:xfrm>
            <a:off x="6207100" y="2778445"/>
            <a:ext cx="4910609" cy="402060"/>
          </a:xfrm>
          <a:prstGeom prst="parallelogram">
            <a:avLst>
              <a:gd name="adj" fmla="val 0"/>
            </a:avLst>
          </a:prstGeom>
          <a:ln>
            <a:solidFill>
              <a:schemeClr val="bg1"/>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rPr>
              <a:t>24x7 Grievance Redressal Module</a:t>
            </a:r>
            <a:endParaRPr kumimoji="0" lang="en-IN"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1" name="Parallelogram 10">
            <a:extLst>
              <a:ext uri="{FF2B5EF4-FFF2-40B4-BE49-F238E27FC236}">
                <a16:creationId xmlns:a16="http://schemas.microsoft.com/office/drawing/2014/main" id="{1AE85A45-F907-240B-5A23-1BEC6761A24B}"/>
              </a:ext>
            </a:extLst>
          </p:cNvPr>
          <p:cNvSpPr/>
          <p:nvPr/>
        </p:nvSpPr>
        <p:spPr>
          <a:xfrm>
            <a:off x="1071090" y="2778445"/>
            <a:ext cx="4910609" cy="402060"/>
          </a:xfrm>
          <a:prstGeom prst="parallelogram">
            <a:avLst>
              <a:gd name="adj" fmla="val 0"/>
            </a:avLst>
          </a:prstGeom>
          <a:ln>
            <a:solidFill>
              <a:schemeClr val="bg1"/>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ptos" panose="02110004020202020204"/>
                <a:ea typeface="+mn-ea"/>
                <a:cs typeface="+mn-cs"/>
              </a:rPr>
              <a:t>Scheme for Stranded/Abandoned Seafarers</a:t>
            </a:r>
            <a:endParaRPr kumimoji="0" lang="en-IN" sz="16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2" name="Parallelogram 11">
            <a:extLst>
              <a:ext uri="{FF2B5EF4-FFF2-40B4-BE49-F238E27FC236}">
                <a16:creationId xmlns:a16="http://schemas.microsoft.com/office/drawing/2014/main" id="{545393FA-38B6-BF1D-72BB-F59BBCA427F5}"/>
              </a:ext>
            </a:extLst>
          </p:cNvPr>
          <p:cNvSpPr/>
          <p:nvPr/>
        </p:nvSpPr>
        <p:spPr>
          <a:xfrm>
            <a:off x="6207100" y="1016082"/>
            <a:ext cx="4910609" cy="402060"/>
          </a:xfrm>
          <a:prstGeom prst="parallelogram">
            <a:avLst>
              <a:gd name="adj" fmla="val 0"/>
            </a:avLst>
          </a:prstGeom>
          <a:ln>
            <a:solidFill>
              <a:schemeClr val="bg1"/>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prstClr val="white"/>
                </a:solidFill>
                <a:effectLst/>
                <a:uLnTx/>
                <a:uFillTx/>
                <a:latin typeface="Aptos" panose="02110004020202020204"/>
                <a:ea typeface="+mn-ea"/>
                <a:cs typeface="+mn-cs"/>
              </a:rPr>
              <a:t>Blacklisting of Invalid RPSLs</a:t>
            </a:r>
          </a:p>
        </p:txBody>
      </p:sp>
      <p:sp>
        <p:nvSpPr>
          <p:cNvPr id="13" name="Parallelogram 12">
            <a:extLst>
              <a:ext uri="{FF2B5EF4-FFF2-40B4-BE49-F238E27FC236}">
                <a16:creationId xmlns:a16="http://schemas.microsoft.com/office/drawing/2014/main" id="{5ADF67D3-7A79-7250-D771-3DB3A9BC2BCF}"/>
              </a:ext>
            </a:extLst>
          </p:cNvPr>
          <p:cNvSpPr/>
          <p:nvPr/>
        </p:nvSpPr>
        <p:spPr>
          <a:xfrm>
            <a:off x="1074291" y="1016082"/>
            <a:ext cx="4910609" cy="402060"/>
          </a:xfrm>
          <a:prstGeom prst="parallelogram">
            <a:avLst>
              <a:gd name="adj" fmla="val 0"/>
            </a:avLst>
          </a:prstGeom>
          <a:ln>
            <a:solidFill>
              <a:schemeClr val="bg1"/>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prstClr val="white"/>
                </a:solidFill>
                <a:effectLst/>
                <a:uLnTx/>
                <a:uFillTx/>
                <a:latin typeface="Aptos" panose="02110004020202020204"/>
                <a:ea typeface="+mn-ea"/>
                <a:cs typeface="+mn-cs"/>
              </a:rPr>
              <a:t>Heavy </a:t>
            </a:r>
            <a:r>
              <a:rPr kumimoji="0" lang="en-IN" sz="1800" b="0" i="0" u="none" strike="noStrike" kern="1200" cap="none" spc="0" normalizeH="0" baseline="0" noProof="0">
                <a:ln>
                  <a:noFill/>
                </a:ln>
                <a:solidFill>
                  <a:prstClr val="white"/>
                </a:solidFill>
                <a:effectLst/>
                <a:uLnTx/>
                <a:uFillTx/>
                <a:latin typeface="Aptos" panose="02110004020202020204"/>
                <a:ea typeface="+mn-ea"/>
                <a:cs typeface="+mn-cs"/>
              </a:rPr>
              <a:t>Fines for </a:t>
            </a:r>
            <a:r>
              <a:rPr kumimoji="0" lang="en-IN" sz="1800" b="0" i="0" u="none" strike="noStrike" kern="1200" cap="none" spc="0" normalizeH="0" baseline="0" noProof="0" dirty="0">
                <a:ln>
                  <a:noFill/>
                </a:ln>
                <a:solidFill>
                  <a:prstClr val="white"/>
                </a:solidFill>
                <a:effectLst/>
                <a:uLnTx/>
                <a:uFillTx/>
                <a:latin typeface="Aptos" panose="02110004020202020204"/>
                <a:ea typeface="+mn-ea"/>
                <a:cs typeface="+mn-cs"/>
              </a:rPr>
              <a:t>Fraudulent Practices</a:t>
            </a:r>
          </a:p>
        </p:txBody>
      </p:sp>
      <p:sp>
        <p:nvSpPr>
          <p:cNvPr id="15" name="Rectangle 14">
            <a:extLst>
              <a:ext uri="{FF2B5EF4-FFF2-40B4-BE49-F238E27FC236}">
                <a16:creationId xmlns:a16="http://schemas.microsoft.com/office/drawing/2014/main" id="{36FA8F81-06D8-A227-12CC-CA3131197747}"/>
              </a:ext>
            </a:extLst>
          </p:cNvPr>
          <p:cNvSpPr/>
          <p:nvPr/>
        </p:nvSpPr>
        <p:spPr>
          <a:xfrm>
            <a:off x="6140286" y="1514684"/>
            <a:ext cx="5024908" cy="11672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N" sz="1400" b="0" i="0" u="none" strike="noStrike" kern="1200" cap="none" spc="0" normalizeH="0" baseline="0" noProof="0" dirty="0">
                <a:ln>
                  <a:noFill/>
                </a:ln>
                <a:solidFill>
                  <a:sysClr val="windowText" lastClr="000000"/>
                </a:solidFill>
                <a:effectLst/>
                <a:uLnTx/>
                <a:uFillTx/>
                <a:latin typeface="Aptos" panose="02110004020202020204"/>
                <a:ea typeface="+mn-ea"/>
                <a:cs typeface="+mn-cs"/>
              </a:rPr>
              <a:t>DG Shipping identifies and blacklists fraudulent or non-compliant RPSL agencies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N" sz="1400" b="0" i="0" u="none" strike="noStrike" kern="1200" cap="none" spc="0" normalizeH="0" baseline="0" noProof="0" dirty="0">
                <a:ln>
                  <a:noFill/>
                </a:ln>
                <a:solidFill>
                  <a:sysClr val="windowText" lastClr="000000"/>
                </a:solidFill>
                <a:effectLst/>
                <a:uLnTx/>
                <a:uFillTx/>
                <a:latin typeface="Aptos" panose="02110004020202020204"/>
                <a:ea typeface="+mn-ea"/>
                <a:cs typeface="+mn-cs"/>
              </a:rPr>
              <a:t>Blacklisted agencies barred from recruitment activities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N" sz="1400" b="0" i="0" u="none" strike="noStrike" kern="1200" cap="none" spc="0" normalizeH="0" baseline="0" noProof="0" dirty="0">
                <a:ln>
                  <a:noFill/>
                </a:ln>
                <a:solidFill>
                  <a:sysClr val="windowText" lastClr="000000"/>
                </a:solidFill>
                <a:effectLst/>
                <a:uLnTx/>
                <a:uFillTx/>
                <a:latin typeface="Aptos" panose="02110004020202020204"/>
                <a:ea typeface="+mn-ea"/>
                <a:cs typeface="+mn-cs"/>
              </a:rPr>
              <a:t>Public notifications raise awareness among seafarers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N" sz="1400" b="0" i="0" u="none" strike="noStrike" kern="1200" cap="none" spc="0" normalizeH="0" baseline="0" noProof="0" dirty="0">
                <a:ln>
                  <a:noFill/>
                </a:ln>
                <a:solidFill>
                  <a:sysClr val="windowText" lastClr="000000"/>
                </a:solidFill>
                <a:effectLst/>
                <a:uLnTx/>
                <a:uFillTx/>
                <a:latin typeface="Aptos" panose="02110004020202020204"/>
                <a:ea typeface="+mn-ea"/>
                <a:cs typeface="+mn-cs"/>
              </a:rPr>
              <a:t>Ensures transparency and prevents illegal recruitment</a:t>
            </a:r>
          </a:p>
        </p:txBody>
      </p:sp>
      <p:sp>
        <p:nvSpPr>
          <p:cNvPr id="18" name="Rectangle 17">
            <a:extLst>
              <a:ext uri="{FF2B5EF4-FFF2-40B4-BE49-F238E27FC236}">
                <a16:creationId xmlns:a16="http://schemas.microsoft.com/office/drawing/2014/main" id="{F5C92A71-6FA7-FE80-80FC-D5F12C2AEF83}"/>
              </a:ext>
            </a:extLst>
          </p:cNvPr>
          <p:cNvSpPr/>
          <p:nvPr/>
        </p:nvSpPr>
        <p:spPr>
          <a:xfrm>
            <a:off x="956793" y="3237814"/>
            <a:ext cx="5024907" cy="152384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N" sz="1400" b="0" i="0" u="none" strike="noStrike" kern="1200" cap="none" spc="0" normalizeH="0" baseline="0" noProof="0" dirty="0">
                <a:ln>
                  <a:noFill/>
                </a:ln>
                <a:solidFill>
                  <a:sysClr val="windowText" lastClr="000000"/>
                </a:solidFill>
                <a:effectLst/>
                <a:uLnTx/>
                <a:uFillTx/>
                <a:latin typeface="Aptos" panose="02110004020202020204"/>
                <a:ea typeface="+mn-ea"/>
                <a:cs typeface="+mn-cs"/>
              </a:rPr>
              <a:t>Seafarers’ Welfare Fund Society (SWFS) introduces the Ex-Gratia Support Benefit Scheme (ESBS)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N" sz="1400" b="0" i="0" u="none" strike="noStrike" kern="1200" cap="none" spc="0" normalizeH="0" baseline="0" noProof="0" dirty="0">
                <a:ln>
                  <a:noFill/>
                </a:ln>
                <a:solidFill>
                  <a:sysClr val="windowText" lastClr="000000"/>
                </a:solidFill>
                <a:effectLst/>
                <a:uLnTx/>
                <a:uFillTx/>
                <a:latin typeface="Aptos" panose="02110004020202020204"/>
                <a:ea typeface="+mn-ea"/>
                <a:cs typeface="+mn-cs"/>
              </a:rPr>
              <a:t>Provides financial relief to families of stranded or abandoned seafarers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N" sz="1400" b="0" i="0" u="none" strike="noStrike" kern="1200" cap="none" spc="0" normalizeH="0" baseline="0" noProof="0" dirty="0">
                <a:ln>
                  <a:noFill/>
                </a:ln>
                <a:solidFill>
                  <a:sysClr val="windowText" lastClr="000000"/>
                </a:solidFill>
                <a:effectLst/>
                <a:uLnTx/>
                <a:uFillTx/>
                <a:latin typeface="Aptos" panose="02110004020202020204"/>
                <a:ea typeface="+mn-ea"/>
                <a:cs typeface="+mn-cs"/>
              </a:rPr>
              <a:t>Ensures timely support to affected families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N" sz="1400" b="0" i="0" u="none" strike="noStrike" kern="1200" cap="none" spc="0" normalizeH="0" baseline="0" noProof="0" dirty="0">
                <a:ln>
                  <a:noFill/>
                </a:ln>
                <a:solidFill>
                  <a:sysClr val="windowText" lastClr="000000"/>
                </a:solidFill>
                <a:effectLst/>
                <a:uLnTx/>
                <a:uFillTx/>
                <a:latin typeface="Aptos" panose="02110004020202020204"/>
                <a:ea typeface="+mn-ea"/>
                <a:cs typeface="+mn-cs"/>
              </a:rPr>
              <a:t>Reinforces Government’s commitment to seafarer welfare and protection</a:t>
            </a:r>
          </a:p>
        </p:txBody>
      </p:sp>
      <p:sp>
        <p:nvSpPr>
          <p:cNvPr id="43" name="Rectangle 42">
            <a:extLst>
              <a:ext uri="{FF2B5EF4-FFF2-40B4-BE49-F238E27FC236}">
                <a16:creationId xmlns:a16="http://schemas.microsoft.com/office/drawing/2014/main" id="{462F30BF-DD55-AC75-E86D-8958E275C824}"/>
              </a:ext>
            </a:extLst>
          </p:cNvPr>
          <p:cNvSpPr/>
          <p:nvPr/>
        </p:nvSpPr>
        <p:spPr>
          <a:xfrm>
            <a:off x="6092802" y="3237814"/>
            <a:ext cx="5024907" cy="277301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N" sz="1400" b="0" i="0" u="none" strike="noStrike" kern="1200" cap="none" spc="0" normalizeH="0" baseline="0" noProof="0" dirty="0">
                <a:ln>
                  <a:noFill/>
                </a:ln>
                <a:solidFill>
                  <a:sysClr val="windowText" lastClr="000000"/>
                </a:solidFill>
                <a:effectLst/>
                <a:uLnTx/>
                <a:uFillTx/>
                <a:latin typeface="Aptos" panose="02110004020202020204"/>
                <a:ea typeface="+mn-ea"/>
                <a:cs typeface="+mn-cs"/>
              </a:rPr>
              <a:t>Grievances currently managed physically by a dedicated team</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N" sz="1400" b="0" i="0" u="none" strike="noStrike" kern="1200" cap="none" spc="0" normalizeH="0" baseline="0" noProof="0" dirty="0">
                <a:ln>
                  <a:noFill/>
                </a:ln>
                <a:solidFill>
                  <a:sysClr val="windowText" lastClr="000000"/>
                </a:solidFill>
                <a:effectLst/>
                <a:uLnTx/>
                <a:uFillTx/>
                <a:latin typeface="Aptos" panose="02110004020202020204"/>
                <a:ea typeface="+mn-ea"/>
                <a:cs typeface="+mn-cs"/>
              </a:rPr>
              <a:t>24x7 Digital Grievance Redressal Module under development</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N" sz="1400" b="0" i="0" u="none" strike="noStrike" kern="1200" cap="none" spc="0" normalizeH="0" baseline="0" noProof="0" dirty="0">
                <a:ln>
                  <a:noFill/>
                </a:ln>
                <a:solidFill>
                  <a:sysClr val="windowText" lastClr="000000"/>
                </a:solidFill>
                <a:effectLst/>
                <a:uLnTx/>
                <a:uFillTx/>
                <a:latin typeface="Aptos" panose="02110004020202020204"/>
                <a:ea typeface="+mn-ea"/>
                <a:cs typeface="+mn-cs"/>
              </a:rPr>
              <a:t>Features:</a:t>
            </a:r>
          </a:p>
          <a:p>
            <a:pPr marL="742950" marR="0" lvl="1"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N" sz="1200" b="0" i="0" u="none" strike="noStrike" kern="1200" cap="none" spc="0" normalizeH="0" baseline="0" noProof="0" dirty="0">
                <a:ln>
                  <a:noFill/>
                </a:ln>
                <a:solidFill>
                  <a:sysClr val="windowText" lastClr="000000"/>
                </a:solidFill>
                <a:effectLst/>
                <a:uLnTx/>
                <a:uFillTx/>
                <a:latin typeface="Aptos" panose="02110004020202020204"/>
                <a:ea typeface="+mn-ea"/>
                <a:cs typeface="+mn-cs"/>
              </a:rPr>
              <a:t>Online lodging of complaints</a:t>
            </a:r>
          </a:p>
          <a:p>
            <a:pPr marL="742950" marR="0" lvl="1"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N" sz="1200" b="0" i="0" u="none" strike="noStrike" kern="1200" cap="none" spc="0" normalizeH="0" baseline="0" noProof="0" dirty="0">
                <a:ln>
                  <a:noFill/>
                </a:ln>
                <a:solidFill>
                  <a:sysClr val="windowText" lastClr="000000"/>
                </a:solidFill>
                <a:effectLst/>
                <a:uLnTx/>
                <a:uFillTx/>
                <a:latin typeface="Aptos" panose="02110004020202020204"/>
                <a:ea typeface="+mn-ea"/>
                <a:cs typeface="+mn-cs"/>
              </a:rPr>
              <a:t>Categorization &amp; routing to authorities</a:t>
            </a:r>
          </a:p>
          <a:p>
            <a:pPr marL="742950" marR="0" lvl="1"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N" sz="1200" b="0" i="0" u="none" strike="noStrike" kern="1200" cap="none" spc="0" normalizeH="0" baseline="0" noProof="0" dirty="0">
                <a:ln>
                  <a:noFill/>
                </a:ln>
                <a:solidFill>
                  <a:sysClr val="windowText" lastClr="000000"/>
                </a:solidFill>
                <a:effectLst/>
                <a:uLnTx/>
                <a:uFillTx/>
                <a:latin typeface="Aptos" panose="02110004020202020204"/>
                <a:ea typeface="+mn-ea"/>
                <a:cs typeface="+mn-cs"/>
              </a:rPr>
              <a:t>Tracking of grievance status</a:t>
            </a:r>
          </a:p>
          <a:p>
            <a:pPr marL="742950" marR="0" lvl="1"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N" sz="1200" b="0" i="0" u="none" strike="noStrike" kern="1200" cap="none" spc="0" normalizeH="0" baseline="0" noProof="0" dirty="0">
                <a:ln>
                  <a:noFill/>
                </a:ln>
                <a:solidFill>
                  <a:sysClr val="windowText" lastClr="000000"/>
                </a:solidFill>
                <a:effectLst/>
                <a:uLnTx/>
                <a:uFillTx/>
                <a:latin typeface="Aptos" panose="02110004020202020204"/>
                <a:ea typeface="+mn-ea"/>
                <a:cs typeface="+mn-cs"/>
              </a:rPr>
              <a:t>Timely resolution &amp; feedback</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N" sz="1400" b="0" i="0" u="none" strike="noStrike" kern="1200" cap="none" spc="0" normalizeH="0" baseline="0" noProof="0" dirty="0">
                <a:ln>
                  <a:noFill/>
                </a:ln>
                <a:solidFill>
                  <a:sysClr val="windowText" lastClr="000000"/>
                </a:solidFill>
                <a:effectLst/>
                <a:uLnTx/>
                <a:uFillTx/>
                <a:latin typeface="Aptos" panose="02110004020202020204"/>
                <a:ea typeface="+mn-ea"/>
                <a:cs typeface="+mn-cs"/>
              </a:rPr>
              <a:t>Enhances transparency, accountability, and responsiveness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N" sz="1400" b="0" i="0" u="none" strike="noStrike" kern="1200" cap="none" spc="0" normalizeH="0" baseline="0" noProof="0" dirty="0">
                <a:ln>
                  <a:noFill/>
                </a:ln>
                <a:solidFill>
                  <a:sysClr val="windowText" lastClr="000000"/>
                </a:solidFill>
                <a:effectLst/>
                <a:uLnTx/>
                <a:uFillTx/>
                <a:latin typeface="Aptos" panose="02110004020202020204"/>
                <a:ea typeface="+mn-ea"/>
                <a:cs typeface="+mn-cs"/>
              </a:rPr>
              <a:t>Ensures seafarers’ concerns are addressed promptly and effectively</a:t>
            </a:r>
          </a:p>
        </p:txBody>
      </p:sp>
      <p:sp>
        <p:nvSpPr>
          <p:cNvPr id="3" name="Slide Number Placeholder 3">
            <a:extLst>
              <a:ext uri="{FF2B5EF4-FFF2-40B4-BE49-F238E27FC236}">
                <a16:creationId xmlns:a16="http://schemas.microsoft.com/office/drawing/2014/main" id="{6927A735-999A-9E79-9C16-DABD25C94E55}"/>
              </a:ext>
            </a:extLst>
          </p:cNvPr>
          <p:cNvSpPr>
            <a:spLocks noGrp="1"/>
          </p:cNvSpPr>
          <p:nvPr>
            <p:ph type="sldNum" sz="quarter" idx="12"/>
          </p:nvPr>
        </p:nvSpPr>
        <p:spPr>
          <a:xfrm>
            <a:off x="8610600" y="6457950"/>
            <a:ext cx="2743200" cy="365125"/>
          </a:xfrm>
        </p:spPr>
        <p:txBody>
          <a:bodyPr vert="horz" lIns="91440" tIns="45720" rIns="91440" bIns="45720" rtlCol="0" anchor="ctr"/>
          <a:lstStyle/>
          <a:p>
            <a:pPr algn="r"/>
            <a:r>
              <a:rPr lang="en-IN" sz="1200" dirty="0">
                <a:solidFill>
                  <a:schemeClr val="tx1">
                    <a:tint val="82000"/>
                  </a:schemeClr>
                </a:solidFill>
              </a:rPr>
              <a:t>Slide </a:t>
            </a:r>
            <a:fld id="{61F59DBB-61E3-46AB-854D-9BC0E6F19EAE}" type="slidenum">
              <a:rPr lang="en-IN" sz="1200">
                <a:solidFill>
                  <a:schemeClr val="tx1">
                    <a:tint val="82000"/>
                  </a:schemeClr>
                </a:solidFill>
              </a:rPr>
              <a:pPr algn="r"/>
              <a:t>17</a:t>
            </a:fld>
            <a:r>
              <a:rPr lang="en-IN" sz="1200" dirty="0">
                <a:solidFill>
                  <a:schemeClr val="tx1">
                    <a:tint val="82000"/>
                  </a:schemeClr>
                </a:solidFill>
              </a:rPr>
              <a:t> of 23</a:t>
            </a:r>
          </a:p>
        </p:txBody>
      </p:sp>
      <p:sp>
        <p:nvSpPr>
          <p:cNvPr id="5" name="Footer Placeholder 2">
            <a:extLst>
              <a:ext uri="{FF2B5EF4-FFF2-40B4-BE49-F238E27FC236}">
                <a16:creationId xmlns:a16="http://schemas.microsoft.com/office/drawing/2014/main" id="{216AC435-C97C-1743-91CF-A7A4ECE12BEB}"/>
              </a:ext>
            </a:extLst>
          </p:cNvPr>
          <p:cNvSpPr>
            <a:spLocks noGrp="1"/>
          </p:cNvSpPr>
          <p:nvPr>
            <p:ph type="ftr" sz="quarter" idx="11"/>
          </p:nvPr>
        </p:nvSpPr>
        <p:spPr>
          <a:xfrm>
            <a:off x="3995530" y="6467815"/>
            <a:ext cx="4114800" cy="365125"/>
          </a:xfrm>
        </p:spPr>
        <p:txBody>
          <a:bodyPr/>
          <a:lstStyle/>
          <a:p>
            <a:pPr>
              <a:defRPr/>
            </a:pPr>
            <a:r>
              <a:rPr lang="en-IN" dirty="0"/>
              <a:t>Public – Private Dialogue on </a:t>
            </a:r>
          </a:p>
          <a:p>
            <a:pPr>
              <a:defRPr/>
            </a:pPr>
            <a:r>
              <a:rPr lang="en-IN" dirty="0"/>
              <a:t>Maritime Anti-Corruption Network (MACN)</a:t>
            </a:r>
            <a:endParaRPr lang="en-US" dirty="0"/>
          </a:p>
        </p:txBody>
      </p:sp>
    </p:spTree>
    <p:extLst>
      <p:ext uri="{BB962C8B-B14F-4D97-AF65-F5344CB8AC3E}">
        <p14:creationId xmlns:p14="http://schemas.microsoft.com/office/powerpoint/2010/main" val="11174718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6BAC35-D09A-43F7-567B-AA9AECF6AB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D57089-4597-452E-0DE0-BC20C79A06F1}"/>
              </a:ext>
            </a:extLst>
          </p:cNvPr>
          <p:cNvSpPr>
            <a:spLocks noGrp="1"/>
          </p:cNvSpPr>
          <p:nvPr>
            <p:ph type="title"/>
          </p:nvPr>
        </p:nvSpPr>
        <p:spPr>
          <a:xfrm>
            <a:off x="1215887" y="78775"/>
            <a:ext cx="9760226" cy="740660"/>
          </a:xfrm>
        </p:spPr>
        <p:txBody>
          <a:bodyPr>
            <a:noAutofit/>
          </a:bodyPr>
          <a:lstStyle/>
          <a:p>
            <a:r>
              <a:rPr lang="en-IN" sz="2800" dirty="0"/>
              <a:t>Transparency and Zero Tolerance for Fraud</a:t>
            </a:r>
          </a:p>
        </p:txBody>
      </p:sp>
      <p:cxnSp>
        <p:nvCxnSpPr>
          <p:cNvPr id="14" name="Straight Connector 13">
            <a:extLst>
              <a:ext uri="{FF2B5EF4-FFF2-40B4-BE49-F238E27FC236}">
                <a16:creationId xmlns:a16="http://schemas.microsoft.com/office/drawing/2014/main" id="{6372851F-7D2A-EE14-68CE-441ED38F384D}"/>
              </a:ext>
            </a:extLst>
          </p:cNvPr>
          <p:cNvCxnSpPr>
            <a:cxnSpLocks/>
          </p:cNvCxnSpPr>
          <p:nvPr/>
        </p:nvCxnSpPr>
        <p:spPr>
          <a:xfrm>
            <a:off x="1648969" y="819435"/>
            <a:ext cx="8982635" cy="0"/>
          </a:xfrm>
          <a:prstGeom prst="line">
            <a:avLst/>
          </a:prstGeom>
          <a:ln w="57150">
            <a:solidFill>
              <a:schemeClr val="accent4"/>
            </a:solidFill>
          </a:ln>
        </p:spPr>
        <p:style>
          <a:lnRef idx="2">
            <a:schemeClr val="accent1"/>
          </a:lnRef>
          <a:fillRef idx="0">
            <a:schemeClr val="accent1"/>
          </a:fillRef>
          <a:effectRef idx="1">
            <a:schemeClr val="accent1"/>
          </a:effectRef>
          <a:fontRef idx="minor">
            <a:schemeClr val="tx1"/>
          </a:fontRef>
        </p:style>
      </p:cxnSp>
      <p:pic>
        <p:nvPicPr>
          <p:cNvPr id="7" name="Picture 6">
            <a:extLst>
              <a:ext uri="{FF2B5EF4-FFF2-40B4-BE49-F238E27FC236}">
                <a16:creationId xmlns:a16="http://schemas.microsoft.com/office/drawing/2014/main" id="{4B1C99C9-C1BB-02C9-042A-5A126A9617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5280" y="3791472"/>
            <a:ext cx="3313839" cy="240556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06382924-945B-6877-51C5-53DBA9D5E8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6186" y="3711751"/>
            <a:ext cx="7379094" cy="256230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13">
            <a:extLst>
              <a:ext uri="{FF2B5EF4-FFF2-40B4-BE49-F238E27FC236}">
                <a16:creationId xmlns:a16="http://schemas.microsoft.com/office/drawing/2014/main" id="{7B2C2542-3C91-CDB7-A644-9021E4617382}"/>
              </a:ext>
            </a:extLst>
          </p:cNvPr>
          <p:cNvSpPr txBox="1"/>
          <p:nvPr/>
        </p:nvSpPr>
        <p:spPr>
          <a:xfrm>
            <a:off x="887478" y="3142882"/>
            <a:ext cx="10612626"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Efforts to provide awareness through Social Media</a:t>
            </a:r>
            <a:endParaRPr kumimoji="0" lang="en-IN"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0" name="Diagram 9">
            <a:extLst>
              <a:ext uri="{FF2B5EF4-FFF2-40B4-BE49-F238E27FC236}">
                <a16:creationId xmlns:a16="http://schemas.microsoft.com/office/drawing/2014/main" id="{0F6543E0-AC09-043C-C14D-39D4F797F346}"/>
              </a:ext>
            </a:extLst>
          </p:cNvPr>
          <p:cNvGraphicFramePr/>
          <p:nvPr/>
        </p:nvGraphicFramePr>
        <p:xfrm>
          <a:off x="946186" y="998748"/>
          <a:ext cx="10784298" cy="240192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Slide Number Placeholder 3">
            <a:extLst>
              <a:ext uri="{FF2B5EF4-FFF2-40B4-BE49-F238E27FC236}">
                <a16:creationId xmlns:a16="http://schemas.microsoft.com/office/drawing/2014/main" id="{2F6004A8-48EB-D20B-4752-2D302BFB5801}"/>
              </a:ext>
            </a:extLst>
          </p:cNvPr>
          <p:cNvSpPr>
            <a:spLocks noGrp="1"/>
          </p:cNvSpPr>
          <p:nvPr>
            <p:ph type="sldNum" sz="quarter" idx="12"/>
          </p:nvPr>
        </p:nvSpPr>
        <p:spPr>
          <a:xfrm>
            <a:off x="8610600" y="6394450"/>
            <a:ext cx="2743200" cy="365125"/>
          </a:xfrm>
        </p:spPr>
        <p:txBody>
          <a:bodyPr vert="horz" lIns="91440" tIns="45720" rIns="91440" bIns="45720" rtlCol="0" anchor="ctr"/>
          <a:lstStyle/>
          <a:p>
            <a:pPr algn="r"/>
            <a:r>
              <a:rPr lang="en-IN" sz="1200" dirty="0">
                <a:solidFill>
                  <a:schemeClr val="tx1">
                    <a:tint val="82000"/>
                  </a:schemeClr>
                </a:solidFill>
              </a:rPr>
              <a:t>Slide </a:t>
            </a:r>
            <a:fld id="{61F59DBB-61E3-46AB-854D-9BC0E6F19EAE}" type="slidenum">
              <a:rPr lang="en-IN" sz="1200">
                <a:solidFill>
                  <a:schemeClr val="tx1">
                    <a:tint val="82000"/>
                  </a:schemeClr>
                </a:solidFill>
              </a:rPr>
              <a:pPr algn="r"/>
              <a:t>18</a:t>
            </a:fld>
            <a:r>
              <a:rPr lang="en-IN" sz="1200" dirty="0">
                <a:solidFill>
                  <a:schemeClr val="tx1">
                    <a:tint val="82000"/>
                  </a:schemeClr>
                </a:solidFill>
              </a:rPr>
              <a:t> of 23</a:t>
            </a:r>
          </a:p>
        </p:txBody>
      </p:sp>
      <p:sp>
        <p:nvSpPr>
          <p:cNvPr id="4" name="Footer Placeholder 2">
            <a:extLst>
              <a:ext uri="{FF2B5EF4-FFF2-40B4-BE49-F238E27FC236}">
                <a16:creationId xmlns:a16="http://schemas.microsoft.com/office/drawing/2014/main" id="{DFF0BB09-B5A9-640C-8650-130B12FB058D}"/>
              </a:ext>
            </a:extLst>
          </p:cNvPr>
          <p:cNvSpPr>
            <a:spLocks noGrp="1"/>
          </p:cNvSpPr>
          <p:nvPr>
            <p:ph type="ftr" sz="quarter" idx="11"/>
          </p:nvPr>
        </p:nvSpPr>
        <p:spPr>
          <a:xfrm>
            <a:off x="3995530" y="6404315"/>
            <a:ext cx="4114800" cy="365125"/>
          </a:xfrm>
        </p:spPr>
        <p:txBody>
          <a:bodyPr/>
          <a:lstStyle/>
          <a:p>
            <a:pPr>
              <a:defRPr/>
            </a:pPr>
            <a:r>
              <a:rPr lang="en-IN" dirty="0"/>
              <a:t>Public – Private Dialogue on </a:t>
            </a:r>
          </a:p>
          <a:p>
            <a:pPr>
              <a:defRPr/>
            </a:pPr>
            <a:r>
              <a:rPr lang="en-IN" dirty="0"/>
              <a:t>Maritime Anti-Corruption Network (MACN)</a:t>
            </a:r>
            <a:endParaRPr lang="en-US" dirty="0"/>
          </a:p>
        </p:txBody>
      </p:sp>
    </p:spTree>
    <p:extLst>
      <p:ext uri="{BB962C8B-B14F-4D97-AF65-F5344CB8AC3E}">
        <p14:creationId xmlns:p14="http://schemas.microsoft.com/office/powerpoint/2010/main" val="23361647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7ED51E-8592-34F4-BA3E-84407507EA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3D714A-608A-4A77-9360-4D810F4D271E}"/>
              </a:ext>
            </a:extLst>
          </p:cNvPr>
          <p:cNvSpPr>
            <a:spLocks noGrp="1"/>
          </p:cNvSpPr>
          <p:nvPr>
            <p:ph type="title"/>
          </p:nvPr>
        </p:nvSpPr>
        <p:spPr>
          <a:xfrm>
            <a:off x="1172817" y="126660"/>
            <a:ext cx="9760226" cy="740660"/>
          </a:xfrm>
        </p:spPr>
        <p:txBody>
          <a:bodyPr>
            <a:noAutofit/>
          </a:bodyPr>
          <a:lstStyle/>
          <a:p>
            <a:r>
              <a:rPr lang="en-IN" sz="3200" dirty="0"/>
              <a:t>Reporting, Redressal &amp; Whistleblower Protection</a:t>
            </a:r>
          </a:p>
        </p:txBody>
      </p:sp>
      <p:cxnSp>
        <p:nvCxnSpPr>
          <p:cNvPr id="14" name="Straight Connector 13">
            <a:extLst>
              <a:ext uri="{FF2B5EF4-FFF2-40B4-BE49-F238E27FC236}">
                <a16:creationId xmlns:a16="http://schemas.microsoft.com/office/drawing/2014/main" id="{C957E1DC-E91C-9C35-6BE7-648E498D5810}"/>
              </a:ext>
            </a:extLst>
          </p:cNvPr>
          <p:cNvCxnSpPr>
            <a:cxnSpLocks/>
          </p:cNvCxnSpPr>
          <p:nvPr/>
        </p:nvCxnSpPr>
        <p:spPr>
          <a:xfrm>
            <a:off x="1648969" y="819435"/>
            <a:ext cx="8982635" cy="0"/>
          </a:xfrm>
          <a:prstGeom prst="line">
            <a:avLst/>
          </a:prstGeom>
          <a:ln w="57150">
            <a:solidFill>
              <a:schemeClr val="accent4"/>
            </a:solidFill>
          </a:ln>
        </p:spPr>
        <p:style>
          <a:lnRef idx="2">
            <a:schemeClr val="accent1"/>
          </a:lnRef>
          <a:fillRef idx="0">
            <a:schemeClr val="accent1"/>
          </a:fillRef>
          <a:effectRef idx="1">
            <a:schemeClr val="accent1"/>
          </a:effectRef>
          <a:fontRef idx="minor">
            <a:schemeClr val="tx1"/>
          </a:fontRef>
        </p:style>
      </p:cxnSp>
      <p:graphicFrame>
        <p:nvGraphicFramePr>
          <p:cNvPr id="3" name="Diagram 2">
            <a:extLst>
              <a:ext uri="{FF2B5EF4-FFF2-40B4-BE49-F238E27FC236}">
                <a16:creationId xmlns:a16="http://schemas.microsoft.com/office/drawing/2014/main" id="{E6129BB9-92EF-DD8F-BFEA-9BE037BB9DCC}"/>
              </a:ext>
            </a:extLst>
          </p:cNvPr>
          <p:cNvGraphicFramePr/>
          <p:nvPr>
            <p:extLst>
              <p:ext uri="{D42A27DB-BD31-4B8C-83A1-F6EECF244321}">
                <p14:modId xmlns:p14="http://schemas.microsoft.com/office/powerpoint/2010/main" val="1731179872"/>
              </p:ext>
            </p:extLst>
          </p:nvPr>
        </p:nvGraphicFramePr>
        <p:xfrm>
          <a:off x="1491234" y="1048578"/>
          <a:ext cx="9238057" cy="55062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BB54AEA5-7C24-07AF-D08A-2B72B5B62289}"/>
              </a:ext>
            </a:extLst>
          </p:cNvPr>
          <p:cNvSpPr>
            <a:spLocks noGrp="1"/>
          </p:cNvSpPr>
          <p:nvPr>
            <p:ph type="sldNum" sz="quarter" idx="12"/>
          </p:nvPr>
        </p:nvSpPr>
        <p:spPr>
          <a:xfrm>
            <a:off x="8610600" y="6489700"/>
            <a:ext cx="2743200" cy="365125"/>
          </a:xfrm>
        </p:spPr>
        <p:txBody>
          <a:bodyPr/>
          <a:lstStyle/>
          <a:p>
            <a:r>
              <a:rPr lang="en-IN" dirty="0"/>
              <a:t>Slide </a:t>
            </a:r>
            <a:fld id="{61F59DBB-61E3-46AB-854D-9BC0E6F19EAE}" type="slidenum">
              <a:rPr lang="en-IN" smtClean="0"/>
              <a:pPr/>
              <a:t>19</a:t>
            </a:fld>
            <a:r>
              <a:rPr lang="en-IN" dirty="0"/>
              <a:t> of 23</a:t>
            </a:r>
          </a:p>
        </p:txBody>
      </p:sp>
    </p:spTree>
    <p:extLst>
      <p:ext uri="{BB962C8B-B14F-4D97-AF65-F5344CB8AC3E}">
        <p14:creationId xmlns:p14="http://schemas.microsoft.com/office/powerpoint/2010/main" val="3185927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5B29D-33C8-98E3-68CF-534B4E8F4883}"/>
              </a:ext>
            </a:extLst>
          </p:cNvPr>
          <p:cNvSpPr>
            <a:spLocks noGrp="1"/>
          </p:cNvSpPr>
          <p:nvPr>
            <p:ph type="title"/>
          </p:nvPr>
        </p:nvSpPr>
        <p:spPr>
          <a:xfrm>
            <a:off x="1060255" y="86599"/>
            <a:ext cx="9939439" cy="740660"/>
          </a:xfrm>
        </p:spPr>
        <p:txBody>
          <a:bodyPr>
            <a:noAutofit/>
          </a:bodyPr>
          <a:lstStyle/>
          <a:p>
            <a:r>
              <a:rPr lang="en-IN" sz="3600" dirty="0"/>
              <a:t>Directorate General of Shipping</a:t>
            </a:r>
          </a:p>
        </p:txBody>
      </p:sp>
      <p:sp>
        <p:nvSpPr>
          <p:cNvPr id="6" name="TextBox 5">
            <a:extLst>
              <a:ext uri="{FF2B5EF4-FFF2-40B4-BE49-F238E27FC236}">
                <a16:creationId xmlns:a16="http://schemas.microsoft.com/office/drawing/2014/main" id="{6EC1AB96-10F3-0DA7-49A2-6ED208C54AB4}"/>
              </a:ext>
            </a:extLst>
          </p:cNvPr>
          <p:cNvSpPr txBox="1"/>
          <p:nvPr/>
        </p:nvSpPr>
        <p:spPr>
          <a:xfrm>
            <a:off x="1060255" y="799210"/>
            <a:ext cx="9939439"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400" b="1" i="0" u="none" strike="noStrike" kern="1200" cap="none" spc="0" normalizeH="0" baseline="0" noProof="0" dirty="0">
                <a:ln>
                  <a:noFill/>
                </a:ln>
                <a:solidFill>
                  <a:srgbClr val="156082"/>
                </a:solidFill>
                <a:effectLst/>
                <a:uLnTx/>
                <a:uFillTx/>
                <a:latin typeface="Aptos" panose="02110004020202020204"/>
                <a:ea typeface="+mn-ea"/>
                <a:cs typeface="+mn-cs"/>
              </a:rPr>
              <a:t>India’s Maritime Regulator</a:t>
            </a:r>
          </a:p>
        </p:txBody>
      </p:sp>
      <p:cxnSp>
        <p:nvCxnSpPr>
          <p:cNvPr id="7" name="Straight Connector 6">
            <a:extLst>
              <a:ext uri="{FF2B5EF4-FFF2-40B4-BE49-F238E27FC236}">
                <a16:creationId xmlns:a16="http://schemas.microsoft.com/office/drawing/2014/main" id="{AB2AC1B2-B073-98CD-86E0-ED8BD3EC4EFB}"/>
              </a:ext>
            </a:extLst>
          </p:cNvPr>
          <p:cNvCxnSpPr>
            <a:cxnSpLocks/>
          </p:cNvCxnSpPr>
          <p:nvPr/>
        </p:nvCxnSpPr>
        <p:spPr>
          <a:xfrm>
            <a:off x="1648969" y="778716"/>
            <a:ext cx="8982635" cy="0"/>
          </a:xfrm>
          <a:prstGeom prst="line">
            <a:avLst/>
          </a:prstGeom>
          <a:ln w="57150">
            <a:solidFill>
              <a:schemeClr val="accent4"/>
            </a:solidFill>
          </a:ln>
        </p:spPr>
        <p:style>
          <a:lnRef idx="2">
            <a:schemeClr val="accent1"/>
          </a:lnRef>
          <a:fillRef idx="0">
            <a:schemeClr val="accent1"/>
          </a:fillRef>
          <a:effectRef idx="1">
            <a:schemeClr val="accent1"/>
          </a:effectRef>
          <a:fontRef idx="minor">
            <a:schemeClr val="tx1"/>
          </a:fontRef>
        </p:style>
      </p:cxnSp>
      <p:sp>
        <p:nvSpPr>
          <p:cNvPr id="12" name="Rectangle 1">
            <a:extLst>
              <a:ext uri="{FF2B5EF4-FFF2-40B4-BE49-F238E27FC236}">
                <a16:creationId xmlns:a16="http://schemas.microsoft.com/office/drawing/2014/main" id="{15536166-1C6B-9B67-CEFC-34A4A2BA2959}"/>
              </a:ext>
            </a:extLst>
          </p:cNvPr>
          <p:cNvSpPr txBox="1">
            <a:spLocks noChangeArrowheads="1"/>
          </p:cNvSpPr>
          <p:nvPr/>
        </p:nvSpPr>
        <p:spPr bwMode="auto">
          <a:xfrm>
            <a:off x="358465" y="1260875"/>
            <a:ext cx="7018198" cy="3370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US" altLang="en-US" sz="1600" b="1" i="0" u="none" strike="noStrike" kern="1200" cap="none" spc="0" normalizeH="0" baseline="0" noProof="0" dirty="0">
                <a:ln>
                  <a:noFill/>
                </a:ln>
                <a:solidFill>
                  <a:srgbClr val="0E2841"/>
                </a:solidFill>
                <a:effectLst/>
                <a:uLnTx/>
                <a:uFillTx/>
                <a:latin typeface="Arial" panose="020B0604020202020204" pitchFamily="34" charset="0"/>
                <a:ea typeface="+mn-ea"/>
                <a:cs typeface="+mn-cs"/>
              </a:rPr>
              <a:t>Established:</a:t>
            </a:r>
            <a:r>
              <a:rPr kumimoji="0" lang="en-US" altLang="en-US" sz="1600" b="0" i="0" u="none" strike="noStrike" kern="1200" cap="none" spc="0" normalizeH="0" baseline="0" noProof="0" dirty="0">
                <a:ln>
                  <a:noFill/>
                </a:ln>
                <a:solidFill>
                  <a:srgbClr val="0E2841"/>
                </a:solidFill>
                <a:effectLst/>
                <a:uLnTx/>
                <a:uFillTx/>
                <a:latin typeface="Arial" panose="020B0604020202020204" pitchFamily="34" charset="0"/>
                <a:ea typeface="+mn-ea"/>
                <a:cs typeface="+mn-cs"/>
              </a:rPr>
              <a:t> </a:t>
            </a:r>
            <a:r>
              <a:rPr kumimoji="0" lang="en-US" altLang="en-US" sz="1600" b="0" i="1" u="none" strike="noStrike" kern="1200" cap="none" spc="0" normalizeH="0" baseline="0" noProof="0" dirty="0">
                <a:ln>
                  <a:noFill/>
                </a:ln>
                <a:solidFill>
                  <a:srgbClr val="0E2841"/>
                </a:solidFill>
                <a:effectLst/>
                <a:uLnTx/>
                <a:uFillTx/>
                <a:latin typeface="Arial" panose="020B0604020202020204" pitchFamily="34" charset="0"/>
                <a:ea typeface="+mn-ea"/>
                <a:cs typeface="+mn-cs"/>
              </a:rPr>
              <a:t>3 September 1949</a:t>
            </a:r>
            <a:r>
              <a:rPr kumimoji="0" lang="en-US" altLang="en-US" sz="1600" b="0" i="0" u="none" strike="noStrike" kern="1200" cap="none" spc="0" normalizeH="0" baseline="0" noProof="0" dirty="0">
                <a:ln>
                  <a:noFill/>
                </a:ln>
                <a:solidFill>
                  <a:srgbClr val="0E2841"/>
                </a:solidFill>
                <a:effectLst/>
                <a:uLnTx/>
                <a:uFillTx/>
                <a:latin typeface="Arial" panose="020B0604020202020204" pitchFamily="34" charset="0"/>
                <a:ea typeface="+mn-ea"/>
                <a:cs typeface="+mn-cs"/>
              </a:rPr>
              <a:t> as an attached office under Ministry of Commerce; now functions under the </a:t>
            </a:r>
            <a:r>
              <a:rPr kumimoji="0" lang="en-US" altLang="en-US" sz="1600" b="1" i="0" u="none" strike="noStrike" kern="1200" cap="none" spc="0" normalizeH="0" baseline="0" noProof="0" dirty="0">
                <a:ln>
                  <a:noFill/>
                </a:ln>
                <a:solidFill>
                  <a:srgbClr val="0E2841"/>
                </a:solidFill>
                <a:effectLst/>
                <a:uLnTx/>
                <a:uFillTx/>
                <a:latin typeface="Arial" panose="020B0604020202020204" pitchFamily="34" charset="0"/>
                <a:ea typeface="+mn-ea"/>
                <a:cs typeface="+mn-cs"/>
              </a:rPr>
              <a:t>Ministry of Ports, Shipping &amp; Waterways (</a:t>
            </a:r>
            <a:r>
              <a:rPr kumimoji="0" lang="en-US" altLang="en-US" sz="1600" b="1" i="0" u="none" strike="noStrike" kern="1200" cap="none" spc="0" normalizeH="0" baseline="0" noProof="0" dirty="0" err="1">
                <a:ln>
                  <a:noFill/>
                </a:ln>
                <a:solidFill>
                  <a:srgbClr val="0E2841"/>
                </a:solidFill>
                <a:effectLst/>
                <a:uLnTx/>
                <a:uFillTx/>
                <a:latin typeface="Arial" panose="020B0604020202020204" pitchFamily="34" charset="0"/>
                <a:ea typeface="+mn-ea"/>
                <a:cs typeface="+mn-cs"/>
              </a:rPr>
              <a:t>MoPSW</a:t>
            </a:r>
            <a:r>
              <a:rPr kumimoji="0" lang="en-US" altLang="en-US" sz="1600" b="1" i="0" u="none" strike="noStrike" kern="1200" cap="none" spc="0" normalizeH="0" baseline="0" noProof="0" dirty="0">
                <a:ln>
                  <a:noFill/>
                </a:ln>
                <a:solidFill>
                  <a:srgbClr val="0E2841"/>
                </a:solidFill>
                <a:effectLst/>
                <a:uLnTx/>
                <a:uFillTx/>
                <a:latin typeface="Arial" panose="020B0604020202020204" pitchFamily="34" charset="0"/>
                <a:ea typeface="+mn-ea"/>
                <a:cs typeface="+mn-cs"/>
              </a:rPr>
              <a:t>)</a:t>
            </a:r>
            <a:r>
              <a:rPr kumimoji="0" lang="en-US" altLang="en-US" sz="1600" b="0" i="0" u="none" strike="noStrike" kern="1200" cap="none" spc="0" normalizeH="0" baseline="0" noProof="0" dirty="0">
                <a:ln>
                  <a:noFill/>
                </a:ln>
                <a:solidFill>
                  <a:srgbClr val="0E2841"/>
                </a:solidFill>
                <a:effectLst/>
                <a:uLnTx/>
                <a:uFillTx/>
                <a:latin typeface="Arial" panose="020B0604020202020204" pitchFamily="34" charset="0"/>
                <a:ea typeface="+mn-ea"/>
                <a:cs typeface="+mn-cs"/>
              </a:rPr>
              <a:t>.</a:t>
            </a:r>
          </a:p>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US" altLang="en-US" sz="1600" b="1" i="0" u="none" strike="noStrike" kern="1200" cap="none" spc="0" normalizeH="0" baseline="0" noProof="0" dirty="0">
                <a:ln>
                  <a:noFill/>
                </a:ln>
                <a:solidFill>
                  <a:srgbClr val="0E2841"/>
                </a:solidFill>
                <a:effectLst/>
                <a:uLnTx/>
                <a:uFillTx/>
                <a:latin typeface="Arial" panose="020B0604020202020204" pitchFamily="34" charset="0"/>
                <a:ea typeface="+mn-ea"/>
                <a:cs typeface="+mn-cs"/>
              </a:rPr>
              <a:t>Mandate:</a:t>
            </a:r>
            <a:r>
              <a:rPr kumimoji="0" lang="en-US" altLang="en-US" sz="1600" b="0" i="0" u="none" strike="noStrike" kern="1200" cap="none" spc="0" normalizeH="0" baseline="0" noProof="0" dirty="0">
                <a:ln>
                  <a:noFill/>
                </a:ln>
                <a:solidFill>
                  <a:srgbClr val="0E2841"/>
                </a:solidFill>
                <a:effectLst/>
                <a:uLnTx/>
                <a:uFillTx/>
                <a:latin typeface="Arial" panose="020B0604020202020204" pitchFamily="34" charset="0"/>
                <a:ea typeface="+mn-ea"/>
                <a:cs typeface="+mn-cs"/>
              </a:rPr>
              <a:t> Formulates and enforces </a:t>
            </a:r>
            <a:r>
              <a:rPr kumimoji="0" lang="en-US" altLang="en-US" sz="1600" b="1" i="0" u="none" strike="noStrike" kern="1200" cap="none" spc="0" normalizeH="0" baseline="0" noProof="0" dirty="0">
                <a:ln>
                  <a:noFill/>
                </a:ln>
                <a:solidFill>
                  <a:srgbClr val="0E2841"/>
                </a:solidFill>
                <a:effectLst/>
                <a:uLnTx/>
                <a:uFillTx/>
                <a:latin typeface="Arial" panose="020B0604020202020204" pitchFamily="34" charset="0"/>
                <a:ea typeface="+mn-ea"/>
                <a:cs typeface="+mn-cs"/>
              </a:rPr>
              <a:t>shipping policies and legislations</a:t>
            </a:r>
            <a:r>
              <a:rPr kumimoji="0" lang="en-US" altLang="en-US" sz="1600" b="0" i="0" u="none" strike="noStrike" kern="1200" cap="none" spc="0" normalizeH="0" baseline="0" noProof="0" dirty="0">
                <a:ln>
                  <a:noFill/>
                </a:ln>
                <a:solidFill>
                  <a:srgbClr val="0E2841"/>
                </a:solidFill>
                <a:effectLst/>
                <a:uLnTx/>
                <a:uFillTx/>
                <a:latin typeface="Arial" panose="020B0604020202020204" pitchFamily="34" charset="0"/>
                <a:ea typeface="+mn-ea"/>
                <a:cs typeface="+mn-cs"/>
              </a:rPr>
              <a:t> in India.</a:t>
            </a:r>
          </a:p>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US" altLang="en-US" sz="1600" b="1" i="0" u="none" strike="noStrike" kern="1200" cap="none" spc="0" normalizeH="0" baseline="0" noProof="0" dirty="0">
                <a:ln>
                  <a:noFill/>
                </a:ln>
                <a:solidFill>
                  <a:srgbClr val="0E2841"/>
                </a:solidFill>
                <a:effectLst/>
                <a:uLnTx/>
                <a:uFillTx/>
                <a:latin typeface="Arial" panose="020B0604020202020204" pitchFamily="34" charset="0"/>
                <a:ea typeface="+mn-ea"/>
                <a:cs typeface="+mn-cs"/>
              </a:rPr>
              <a:t>Global Role:</a:t>
            </a:r>
            <a:r>
              <a:rPr kumimoji="0" lang="en-US" altLang="en-US" sz="1600" b="0" i="0" u="none" strike="noStrike" kern="1200" cap="none" spc="0" normalizeH="0" baseline="0" noProof="0" dirty="0">
                <a:ln>
                  <a:noFill/>
                </a:ln>
                <a:solidFill>
                  <a:srgbClr val="0E2841"/>
                </a:solidFill>
                <a:effectLst/>
                <a:uLnTx/>
                <a:uFillTx/>
                <a:latin typeface="Arial" panose="020B0604020202020204" pitchFamily="34" charset="0"/>
                <a:ea typeface="+mn-ea"/>
                <a:cs typeface="+mn-cs"/>
              </a:rPr>
              <a:t> Serves as India’s </a:t>
            </a:r>
            <a:r>
              <a:rPr kumimoji="0" lang="en-US" altLang="en-US" sz="1600" b="1" i="0" u="none" strike="noStrike" kern="1200" cap="none" spc="0" normalizeH="0" baseline="0" noProof="0" dirty="0">
                <a:ln>
                  <a:noFill/>
                </a:ln>
                <a:solidFill>
                  <a:srgbClr val="0E2841"/>
                </a:solidFill>
                <a:effectLst/>
                <a:uLnTx/>
                <a:uFillTx/>
                <a:latin typeface="Arial" panose="020B0604020202020204" pitchFamily="34" charset="0"/>
                <a:ea typeface="+mn-ea"/>
                <a:cs typeface="+mn-cs"/>
              </a:rPr>
              <a:t>Maritime Administration</a:t>
            </a:r>
            <a:r>
              <a:rPr kumimoji="0" lang="en-US" altLang="en-US" sz="1600" b="0" i="0" u="none" strike="noStrike" kern="1200" cap="none" spc="0" normalizeH="0" baseline="0" noProof="0" dirty="0">
                <a:ln>
                  <a:noFill/>
                </a:ln>
                <a:solidFill>
                  <a:srgbClr val="0E2841"/>
                </a:solidFill>
                <a:effectLst/>
                <a:uLnTx/>
                <a:uFillTx/>
                <a:latin typeface="Arial" panose="020B0604020202020204" pitchFamily="34" charset="0"/>
                <a:ea typeface="+mn-ea"/>
                <a:cs typeface="+mn-cs"/>
              </a:rPr>
              <a:t>, representing the country at the </a:t>
            </a:r>
            <a:r>
              <a:rPr kumimoji="0" lang="en-US" altLang="en-US" sz="1600" b="1" i="0" u="none" strike="noStrike" kern="1200" cap="none" spc="0" normalizeH="0" baseline="0" noProof="0" dirty="0">
                <a:ln>
                  <a:noFill/>
                </a:ln>
                <a:solidFill>
                  <a:srgbClr val="0E2841"/>
                </a:solidFill>
                <a:effectLst/>
                <a:uLnTx/>
                <a:uFillTx/>
                <a:latin typeface="Arial" panose="020B0604020202020204" pitchFamily="34" charset="0"/>
                <a:ea typeface="+mn-ea"/>
                <a:cs typeface="+mn-cs"/>
              </a:rPr>
              <a:t>IMO</a:t>
            </a:r>
            <a:r>
              <a:rPr kumimoji="0" lang="en-US" altLang="en-US" sz="1600" b="0" i="0" u="none" strike="noStrike" kern="1200" cap="none" spc="0" normalizeH="0" baseline="0" noProof="0" dirty="0">
                <a:ln>
                  <a:noFill/>
                </a:ln>
                <a:solidFill>
                  <a:srgbClr val="0E2841"/>
                </a:solidFill>
                <a:effectLst/>
                <a:uLnTx/>
                <a:uFillTx/>
                <a:latin typeface="Arial" panose="020B0604020202020204" pitchFamily="34" charset="0"/>
                <a:ea typeface="+mn-ea"/>
                <a:cs typeface="+mn-cs"/>
              </a:rPr>
              <a:t> and other international maritime forums.</a:t>
            </a:r>
          </a:p>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US" altLang="en-US" sz="1600" b="1" i="0" u="none" strike="noStrike" kern="1200" cap="none" spc="0" normalizeH="0" baseline="0" noProof="0" dirty="0">
                <a:ln>
                  <a:noFill/>
                </a:ln>
                <a:solidFill>
                  <a:srgbClr val="0E2841"/>
                </a:solidFill>
                <a:effectLst/>
                <a:uLnTx/>
                <a:uFillTx/>
                <a:latin typeface="Arial" panose="020B0604020202020204" pitchFamily="34" charset="0"/>
                <a:ea typeface="+mn-ea"/>
                <a:cs typeface="+mn-cs"/>
              </a:rPr>
              <a:t>Presence:</a:t>
            </a:r>
            <a:r>
              <a:rPr kumimoji="0" lang="en-US" altLang="en-US" sz="1600" b="0" i="0" u="none" strike="noStrike" kern="1200" cap="none" spc="0" normalizeH="0" baseline="0" noProof="0" dirty="0">
                <a:ln>
                  <a:noFill/>
                </a:ln>
                <a:solidFill>
                  <a:srgbClr val="0E2841"/>
                </a:solidFill>
                <a:effectLst/>
                <a:uLnTx/>
                <a:uFillTx/>
                <a:latin typeface="Arial" panose="020B0604020202020204" pitchFamily="34" charset="0"/>
                <a:ea typeface="+mn-ea"/>
                <a:cs typeface="+mn-cs"/>
              </a:rPr>
              <a:t> Headquarters in </a:t>
            </a:r>
            <a:r>
              <a:rPr kumimoji="0" lang="en-US" altLang="en-US" sz="1600" b="1" i="0" u="none" strike="noStrike" kern="1200" cap="none" spc="0" normalizeH="0" baseline="0" noProof="0" dirty="0">
                <a:ln>
                  <a:noFill/>
                </a:ln>
                <a:solidFill>
                  <a:srgbClr val="0E2841"/>
                </a:solidFill>
                <a:effectLst/>
                <a:uLnTx/>
                <a:uFillTx/>
                <a:latin typeface="Arial" panose="020B0604020202020204" pitchFamily="34" charset="0"/>
                <a:ea typeface="+mn-ea"/>
                <a:cs typeface="+mn-cs"/>
              </a:rPr>
              <a:t>Mumbai</a:t>
            </a:r>
            <a:r>
              <a:rPr kumimoji="0" lang="en-US" altLang="en-US" sz="1600" b="0" i="0" u="none" strike="noStrike" kern="1200" cap="none" spc="0" normalizeH="0" baseline="0" noProof="0" dirty="0">
                <a:ln>
                  <a:noFill/>
                </a:ln>
                <a:solidFill>
                  <a:srgbClr val="0E2841"/>
                </a:solidFill>
                <a:effectLst/>
                <a:uLnTx/>
                <a:uFillTx/>
                <a:latin typeface="Arial" panose="020B0604020202020204" pitchFamily="34" charset="0"/>
                <a:ea typeface="+mn-ea"/>
                <a:cs typeface="+mn-cs"/>
              </a:rPr>
              <a:t>, supported by 14 </a:t>
            </a:r>
            <a:r>
              <a:rPr kumimoji="0" lang="en-US" altLang="en-US" sz="1600" b="1" i="0" u="none" strike="noStrike" kern="1200" cap="none" spc="0" normalizeH="0" baseline="0" noProof="0" dirty="0">
                <a:ln>
                  <a:noFill/>
                </a:ln>
                <a:solidFill>
                  <a:srgbClr val="0E2841"/>
                </a:solidFill>
                <a:effectLst/>
                <a:uLnTx/>
                <a:uFillTx/>
                <a:latin typeface="Arial" panose="020B0604020202020204" pitchFamily="34" charset="0"/>
                <a:ea typeface="+mn-ea"/>
                <a:cs typeface="+mn-cs"/>
              </a:rPr>
              <a:t>Mercantile Marine Departments (MMDs)</a:t>
            </a:r>
            <a:r>
              <a:rPr kumimoji="0" lang="en-US" altLang="en-US" sz="1600" b="0" i="0" u="none" strike="noStrike" kern="1200" cap="none" spc="0" normalizeH="0" baseline="0" noProof="0" dirty="0">
                <a:ln>
                  <a:noFill/>
                </a:ln>
                <a:solidFill>
                  <a:srgbClr val="0E2841"/>
                </a:solidFill>
                <a:effectLst/>
                <a:uLnTx/>
                <a:uFillTx/>
                <a:latin typeface="Arial" panose="020B0604020202020204" pitchFamily="34" charset="0"/>
                <a:ea typeface="+mn-ea"/>
                <a:cs typeface="+mn-cs"/>
              </a:rPr>
              <a:t> PAN India.</a:t>
            </a:r>
          </a:p>
        </p:txBody>
      </p:sp>
      <p:sp>
        <p:nvSpPr>
          <p:cNvPr id="13" name="TextBox 12">
            <a:extLst>
              <a:ext uri="{FF2B5EF4-FFF2-40B4-BE49-F238E27FC236}">
                <a16:creationId xmlns:a16="http://schemas.microsoft.com/office/drawing/2014/main" id="{B10CEF90-80D8-62BF-CC39-24F5F5914880}"/>
              </a:ext>
            </a:extLst>
          </p:cNvPr>
          <p:cNvSpPr txBox="1"/>
          <p:nvPr/>
        </p:nvSpPr>
        <p:spPr>
          <a:xfrm>
            <a:off x="7491526" y="1183862"/>
            <a:ext cx="4607169" cy="5486400"/>
          </a:xfrm>
          <a:prstGeom prst="roundRect">
            <a:avLst/>
          </a:prstGeom>
          <a:ln/>
        </p:spPr>
        <p:style>
          <a:lnRef idx="1">
            <a:schemeClr val="accent4"/>
          </a:lnRef>
          <a:fillRef idx="2">
            <a:schemeClr val="accent4"/>
          </a:fillRef>
          <a:effectRef idx="1">
            <a:schemeClr val="accent4"/>
          </a:effectRef>
          <a:fontRef idx="minor">
            <a:schemeClr val="dk1"/>
          </a:fontRef>
        </p:style>
        <p:txBody>
          <a:bodyPr vert="horz" wrap="square" lIns="0" tIns="0" rIns="0" b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700" b="1" i="0" u="none" strike="noStrike" kern="1200" cap="none" spc="0" normalizeH="0" baseline="0" noProof="0" dirty="0">
                <a:ln>
                  <a:noFill/>
                </a:ln>
                <a:solidFill>
                  <a:prstClr val="black"/>
                </a:solidFill>
                <a:effectLst/>
                <a:uLnTx/>
                <a:uFillTx/>
                <a:latin typeface="Arial"/>
                <a:ea typeface="+mn-ea"/>
                <a:cs typeface="+mn-cs"/>
              </a:rPr>
              <a:t>Core Functions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700" b="1"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alt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Policy &amp; Regulation :</a:t>
            </a:r>
          </a:p>
          <a:p>
            <a:pPr marL="457200" marR="0" lvl="1"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Formulates shipping policy, enforces national &amp; international legislations.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alt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Ship Safety :</a:t>
            </a:r>
          </a:p>
          <a:p>
            <a:pPr marL="457200" marR="0" lvl="1"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Surveys, inspections, and certification of vessels.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alt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Seafarers</a:t>
            </a:r>
          </a:p>
          <a:p>
            <a:pPr marL="457200" marR="0" lvl="1"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Training, competency certification, and welfare.</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alt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Environment &amp; Green Shipping :</a:t>
            </a:r>
          </a:p>
          <a:p>
            <a:pPr marL="457200" marR="0" lvl="1"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Implements MARPOL, promotes </a:t>
            </a:r>
            <a:r>
              <a:rPr kumimoji="0" lang="en-US" altLang="en-US"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decarbonisation</a:t>
            </a: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&amp; alternate fuels.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alt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Ship Recycling :</a:t>
            </a:r>
          </a:p>
          <a:p>
            <a:pPr marL="457200" marR="0" lvl="1"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Regulates and monitors yards, ensures HKC compliance.</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alt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International Engagement :</a:t>
            </a:r>
          </a:p>
          <a:p>
            <a:pPr marL="457200" marR="0" lvl="1"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Represents India at IMO &amp; global maritime forums.</a:t>
            </a:r>
          </a:p>
        </p:txBody>
      </p:sp>
      <p:sp>
        <p:nvSpPr>
          <p:cNvPr id="14" name="Rectangle 1">
            <a:extLst>
              <a:ext uri="{FF2B5EF4-FFF2-40B4-BE49-F238E27FC236}">
                <a16:creationId xmlns:a16="http://schemas.microsoft.com/office/drawing/2014/main" id="{5D8C3EDE-6D2A-E00A-CF0D-2BCD765A0B62}"/>
              </a:ext>
            </a:extLst>
          </p:cNvPr>
          <p:cNvSpPr txBox="1">
            <a:spLocks noChangeArrowheads="1"/>
          </p:cNvSpPr>
          <p:nvPr/>
        </p:nvSpPr>
        <p:spPr bwMode="auto">
          <a:xfrm>
            <a:off x="393605" y="4857175"/>
            <a:ext cx="6270037" cy="178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lvl1pPr marL="0" indent="0" algn="l" defTabSz="914400" rtl="0" eaLnBrk="1" latinLnBrk="0" hangingPunct="1">
              <a:lnSpc>
                <a:spcPct val="100000"/>
              </a:lnSpc>
              <a:spcBef>
                <a:spcPts val="0"/>
              </a:spcBef>
              <a:spcAft>
                <a:spcPts val="600"/>
              </a:spcAft>
              <a:buFontTx/>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600" kern="1200">
                <a:solidFill>
                  <a:schemeClr val="accent2"/>
                </a:solidFill>
                <a:latin typeface="+mn-lt"/>
                <a:ea typeface="+mn-ea"/>
                <a:cs typeface="+mn-cs"/>
              </a:defRPr>
            </a:lvl2pPr>
            <a:lvl3pPr marL="180975"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a:solidFill>
                  <a:schemeClr val="accent2"/>
                </a:solidFill>
                <a:latin typeface="+mn-lt"/>
                <a:ea typeface="+mn-ea"/>
                <a:cs typeface="+mn-cs"/>
              </a:defRPr>
            </a:lvl3pPr>
            <a:lvl4pPr marL="361950"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a:solidFill>
                  <a:schemeClr val="accent2"/>
                </a:solidFill>
                <a:latin typeface="+mn-lt"/>
                <a:ea typeface="+mn-ea"/>
                <a:cs typeface="+mn-cs"/>
              </a:defRPr>
            </a:lvl4pPr>
            <a:lvl5pPr marL="542925"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baseline="0">
                <a:solidFill>
                  <a:schemeClr val="accent2"/>
                </a:solidFill>
                <a:latin typeface="+mn-lt"/>
                <a:ea typeface="+mn-ea"/>
                <a:cs typeface="+mn-cs"/>
              </a:defRPr>
            </a:lvl5pPr>
            <a:lvl6pPr marL="719138"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8969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0747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1257300" indent="-182563" algn="l" defTabSz="914400" rtl="0" eaLnBrk="1" latinLnBrk="0" hangingPunct="1">
              <a:lnSpc>
                <a:spcPct val="90000"/>
              </a:lnSpc>
              <a:spcBef>
                <a:spcPts val="500"/>
              </a:spcBef>
              <a:buFont typeface="Arial" panose="020B0604020202020204" pitchFamily="34" charset="0"/>
              <a:buChar char="•"/>
              <a:defRPr sz="1500" kern="1200">
                <a:solidFill>
                  <a:schemeClr val="tx2"/>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a:ea typeface="+mn-ea"/>
                <a:cs typeface="+mn-cs"/>
              </a:rPr>
              <a:t>Key Wings &amp; Branches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Engineering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Nautical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Naval Architecture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Coastal Shipping </a:t>
            </a:r>
          </a:p>
        </p:txBody>
      </p:sp>
      <p:sp>
        <p:nvSpPr>
          <p:cNvPr id="15" name="TextBox 14">
            <a:extLst>
              <a:ext uri="{FF2B5EF4-FFF2-40B4-BE49-F238E27FC236}">
                <a16:creationId xmlns:a16="http://schemas.microsoft.com/office/drawing/2014/main" id="{68B0491A-B454-FBB9-FDB4-74D51FE89FFD}"/>
              </a:ext>
            </a:extLst>
          </p:cNvPr>
          <p:cNvSpPr txBox="1"/>
          <p:nvPr/>
        </p:nvSpPr>
        <p:spPr>
          <a:xfrm>
            <a:off x="3309677" y="5211117"/>
            <a:ext cx="3251897" cy="1431161"/>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Crew</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Shipping Development</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Administration</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Training</a:t>
            </a:r>
          </a:p>
        </p:txBody>
      </p:sp>
      <p:sp>
        <p:nvSpPr>
          <p:cNvPr id="5" name="Slide Number Placeholder 3">
            <a:extLst>
              <a:ext uri="{FF2B5EF4-FFF2-40B4-BE49-F238E27FC236}">
                <a16:creationId xmlns:a16="http://schemas.microsoft.com/office/drawing/2014/main" id="{A7C80624-549E-D261-74FE-599558057445}"/>
              </a:ext>
            </a:extLst>
          </p:cNvPr>
          <p:cNvSpPr>
            <a:spLocks noGrp="1"/>
          </p:cNvSpPr>
          <p:nvPr>
            <p:ph type="sldNum" sz="quarter" idx="12"/>
          </p:nvPr>
        </p:nvSpPr>
        <p:spPr>
          <a:xfrm>
            <a:off x="8610600" y="6356350"/>
            <a:ext cx="2743200" cy="365125"/>
          </a:xfrm>
        </p:spPr>
        <p:txBody>
          <a:bodyPr/>
          <a:lstStyle/>
          <a:p>
            <a:r>
              <a:rPr lang="en-IN" dirty="0"/>
              <a:t>Slide </a:t>
            </a:r>
            <a:fld id="{61F59DBB-61E3-46AB-854D-9BC0E6F19EAE}" type="slidenum">
              <a:rPr lang="en-IN" smtClean="0"/>
              <a:pPr/>
              <a:t>2</a:t>
            </a:fld>
            <a:r>
              <a:rPr lang="en-IN" dirty="0"/>
              <a:t> of 23</a:t>
            </a:r>
          </a:p>
        </p:txBody>
      </p:sp>
      <p:sp>
        <p:nvSpPr>
          <p:cNvPr id="8" name="Footer Placeholder 2">
            <a:extLst>
              <a:ext uri="{FF2B5EF4-FFF2-40B4-BE49-F238E27FC236}">
                <a16:creationId xmlns:a16="http://schemas.microsoft.com/office/drawing/2014/main" id="{71ABBFBC-7F7A-0D07-B72B-F2C276EE1678}"/>
              </a:ext>
            </a:extLst>
          </p:cNvPr>
          <p:cNvSpPr>
            <a:spLocks noGrp="1"/>
          </p:cNvSpPr>
          <p:nvPr>
            <p:ph type="ftr" sz="quarter" idx="11"/>
          </p:nvPr>
        </p:nvSpPr>
        <p:spPr>
          <a:xfrm>
            <a:off x="3995530" y="6366215"/>
            <a:ext cx="4114800" cy="365125"/>
          </a:xfrm>
        </p:spPr>
        <p:txBody>
          <a:bodyPr/>
          <a:lstStyle/>
          <a:p>
            <a:pPr>
              <a:defRPr/>
            </a:pPr>
            <a:r>
              <a:rPr lang="en-IN" dirty="0"/>
              <a:t>Public – Private Dialogue on </a:t>
            </a:r>
          </a:p>
          <a:p>
            <a:pPr>
              <a:defRPr/>
            </a:pPr>
            <a:r>
              <a:rPr lang="en-IN" dirty="0"/>
              <a:t>Maritime Anti-Corruption Network (MACN)</a:t>
            </a:r>
            <a:endParaRPr lang="en-US" dirty="0"/>
          </a:p>
        </p:txBody>
      </p:sp>
    </p:spTree>
    <p:extLst>
      <p:ext uri="{BB962C8B-B14F-4D97-AF65-F5344CB8AC3E}">
        <p14:creationId xmlns:p14="http://schemas.microsoft.com/office/powerpoint/2010/main" val="39070667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AA0848-D367-031C-CA6A-7E2067299E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3DCF19-AC9E-E030-E56B-B85B318DBCB8}"/>
              </a:ext>
            </a:extLst>
          </p:cNvPr>
          <p:cNvSpPr>
            <a:spLocks noGrp="1"/>
          </p:cNvSpPr>
          <p:nvPr>
            <p:ph type="title"/>
          </p:nvPr>
        </p:nvSpPr>
        <p:spPr>
          <a:xfrm>
            <a:off x="1172817" y="126660"/>
            <a:ext cx="9760226" cy="740660"/>
          </a:xfrm>
        </p:spPr>
        <p:txBody>
          <a:bodyPr>
            <a:noAutofit/>
          </a:bodyPr>
          <a:lstStyle/>
          <a:p>
            <a:r>
              <a:rPr lang="en-US" sz="3600" dirty="0"/>
              <a:t>Global Tools and Standards that Support Integrity</a:t>
            </a:r>
            <a:endParaRPr lang="en-IN" sz="3600" dirty="0"/>
          </a:p>
        </p:txBody>
      </p:sp>
      <p:cxnSp>
        <p:nvCxnSpPr>
          <p:cNvPr id="14" name="Straight Connector 13">
            <a:extLst>
              <a:ext uri="{FF2B5EF4-FFF2-40B4-BE49-F238E27FC236}">
                <a16:creationId xmlns:a16="http://schemas.microsoft.com/office/drawing/2014/main" id="{26886E85-0FFD-CAFF-3B9B-477CD055EBCE}"/>
              </a:ext>
            </a:extLst>
          </p:cNvPr>
          <p:cNvCxnSpPr>
            <a:cxnSpLocks/>
          </p:cNvCxnSpPr>
          <p:nvPr/>
        </p:nvCxnSpPr>
        <p:spPr>
          <a:xfrm>
            <a:off x="1648969" y="819435"/>
            <a:ext cx="8982635" cy="0"/>
          </a:xfrm>
          <a:prstGeom prst="line">
            <a:avLst/>
          </a:prstGeom>
          <a:ln w="57150">
            <a:solidFill>
              <a:schemeClr val="accent4"/>
            </a:solidFill>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DD1C4F77-7224-E763-3819-FD4FB85414DC}"/>
              </a:ext>
            </a:extLst>
          </p:cNvPr>
          <p:cNvSpPr txBox="1"/>
          <p:nvPr/>
        </p:nvSpPr>
        <p:spPr>
          <a:xfrm>
            <a:off x="1648969" y="787987"/>
            <a:ext cx="8982635" cy="400110"/>
          </a:xfrm>
          <a:prstGeom prst="rect">
            <a:avLst/>
          </a:prstGeom>
          <a:noFill/>
        </p:spPr>
        <p:txBody>
          <a:bodyPr wrap="square">
            <a:spAutoFit/>
          </a:bodyPr>
          <a:lstStyle>
            <a:defPPr>
              <a:defRPr lang="en-US"/>
            </a:defPPr>
            <a:lvl1pPr algn="ctr">
              <a:defRPr sz="2400" b="1">
                <a:solidFill>
                  <a:schemeClr val="accent1"/>
                </a:solidFill>
              </a:defRPr>
            </a:lvl1pPr>
          </a:lstStyle>
          <a:p>
            <a:pPr lvl="0">
              <a:defRPr/>
            </a:pPr>
            <a:r>
              <a:rPr lang="en-IN" sz="2000" dirty="0"/>
              <a:t>Internationally Recognised Reference Frameworks</a:t>
            </a:r>
            <a:endParaRPr kumimoji="0" lang="en-IN" sz="2000" b="1" i="0" u="none" strike="noStrike" kern="1200" cap="none" spc="0" normalizeH="0" baseline="0" noProof="0" dirty="0">
              <a:ln>
                <a:noFill/>
              </a:ln>
              <a:solidFill>
                <a:srgbClr val="156082"/>
              </a:solidFill>
              <a:effectLst/>
              <a:uLnTx/>
              <a:uFillTx/>
              <a:latin typeface="Aptos" panose="02110004020202020204"/>
              <a:ea typeface="+mn-ea"/>
              <a:cs typeface="+mn-cs"/>
            </a:endParaRPr>
          </a:p>
        </p:txBody>
      </p:sp>
      <p:sp>
        <p:nvSpPr>
          <p:cNvPr id="9" name="Rectangle: Rounded Corners 8">
            <a:extLst>
              <a:ext uri="{FF2B5EF4-FFF2-40B4-BE49-F238E27FC236}">
                <a16:creationId xmlns:a16="http://schemas.microsoft.com/office/drawing/2014/main" id="{C3D1A081-A70B-F04C-A44D-1320EE96733E}"/>
              </a:ext>
            </a:extLst>
          </p:cNvPr>
          <p:cNvSpPr/>
          <p:nvPr/>
        </p:nvSpPr>
        <p:spPr>
          <a:xfrm>
            <a:off x="298275" y="1219545"/>
            <a:ext cx="3594032" cy="4467339"/>
          </a:xfrm>
          <a:prstGeom prst="roundRect">
            <a:avLst/>
          </a:prstGeom>
          <a:noFill/>
          <a:ln w="28575">
            <a:solidFill>
              <a:schemeClr val="tx1"/>
            </a:solidFill>
            <a:prstDash val="dash"/>
          </a:ln>
        </p:spPr>
        <p:style>
          <a:lnRef idx="0">
            <a:scrgbClr r="0" g="0" b="0"/>
          </a:lnRef>
          <a:fillRef idx="0">
            <a:scrgbClr r="0" g="0" b="0"/>
          </a:fillRef>
          <a:effectRef idx="0">
            <a:scrgbClr r="0" g="0" b="0"/>
          </a:effectRef>
          <a:fontRef idx="minor">
            <a:schemeClr val="lt1"/>
          </a:fontRef>
        </p:style>
        <p:txBody>
          <a:bodyPr lIns="54610" tIns="54610" rIns="54610" bIns="54610" rtlCol="0" anchor="ctr"/>
          <a:lstStyle/>
          <a:p>
            <a:pPr algn="ctr"/>
            <a:r>
              <a:rPr lang="en-US" sz="1600" b="1" dirty="0">
                <a:solidFill>
                  <a:schemeClr val="tx2"/>
                </a:solidFill>
              </a:rPr>
              <a:t>ISO 37001 – Anti-Bribery Management Systems</a:t>
            </a:r>
          </a:p>
          <a:p>
            <a:pPr algn="ctr"/>
            <a:endParaRPr lang="en-US" sz="1600" b="1" dirty="0">
              <a:solidFill>
                <a:schemeClr val="tx2"/>
              </a:solidFill>
            </a:endParaRPr>
          </a:p>
          <a:p>
            <a:pPr marL="171450" indent="-171450" algn="just">
              <a:buFont typeface="Arial" panose="020B0604020202020204" pitchFamily="34" charset="0"/>
              <a:buChar char="•"/>
            </a:pPr>
            <a:r>
              <a:rPr lang="en-US" sz="1400" dirty="0">
                <a:solidFill>
                  <a:schemeClr val="tx2"/>
                </a:solidFill>
              </a:rPr>
              <a:t>Provides a </a:t>
            </a:r>
            <a:r>
              <a:rPr lang="en-US" sz="1400" b="1" dirty="0">
                <a:solidFill>
                  <a:schemeClr val="tx2"/>
                </a:solidFill>
              </a:rPr>
              <a:t>structured </a:t>
            </a:r>
            <a:r>
              <a:rPr lang="en-US" sz="1400" b="1" dirty="0" err="1">
                <a:solidFill>
                  <a:schemeClr val="tx2"/>
                </a:solidFill>
              </a:rPr>
              <a:t>organisational</a:t>
            </a:r>
            <a:r>
              <a:rPr lang="en-US" sz="1400" b="1" dirty="0">
                <a:solidFill>
                  <a:schemeClr val="tx2"/>
                </a:solidFill>
              </a:rPr>
              <a:t> framework</a:t>
            </a:r>
            <a:r>
              <a:rPr lang="en-US" sz="1400" dirty="0">
                <a:solidFill>
                  <a:schemeClr val="tx2"/>
                </a:solidFill>
              </a:rPr>
              <a:t> to prevent bribery</a:t>
            </a:r>
          </a:p>
          <a:p>
            <a:pPr marL="171450" indent="-171450" algn="just">
              <a:buFont typeface="Arial" panose="020B0604020202020204" pitchFamily="34" charset="0"/>
              <a:buChar char="•"/>
            </a:pPr>
            <a:r>
              <a:rPr lang="en-US" sz="1400" dirty="0">
                <a:solidFill>
                  <a:schemeClr val="tx2"/>
                </a:solidFill>
              </a:rPr>
              <a:t>Requires </a:t>
            </a:r>
            <a:r>
              <a:rPr lang="en-US" sz="1400" b="1" dirty="0">
                <a:solidFill>
                  <a:schemeClr val="tx2"/>
                </a:solidFill>
              </a:rPr>
              <a:t>leadership commitment, clear policies and accountability</a:t>
            </a:r>
            <a:endParaRPr lang="en-US" sz="1400" dirty="0">
              <a:solidFill>
                <a:schemeClr val="tx2"/>
              </a:solidFill>
            </a:endParaRPr>
          </a:p>
          <a:p>
            <a:pPr marL="171450" indent="-171450" algn="just">
              <a:buFont typeface="Arial" panose="020B0604020202020204" pitchFamily="34" charset="0"/>
              <a:buChar char="•"/>
            </a:pPr>
            <a:r>
              <a:rPr lang="en-US" sz="1400" dirty="0">
                <a:solidFill>
                  <a:schemeClr val="tx2"/>
                </a:solidFill>
              </a:rPr>
              <a:t>Mandates </a:t>
            </a:r>
            <a:r>
              <a:rPr lang="en-US" sz="1400" b="1" dirty="0">
                <a:solidFill>
                  <a:schemeClr val="tx2"/>
                </a:solidFill>
              </a:rPr>
              <a:t>risk assessment, training and third-party due diligence</a:t>
            </a:r>
            <a:endParaRPr lang="en-US" sz="1400" dirty="0">
              <a:solidFill>
                <a:schemeClr val="tx2"/>
              </a:solidFill>
            </a:endParaRPr>
          </a:p>
          <a:p>
            <a:pPr marL="171450" indent="-171450" algn="just">
              <a:buFont typeface="Arial" panose="020B0604020202020204" pitchFamily="34" charset="0"/>
              <a:buChar char="•"/>
            </a:pPr>
            <a:r>
              <a:rPr lang="en-US" sz="1400" dirty="0">
                <a:solidFill>
                  <a:schemeClr val="tx2"/>
                </a:solidFill>
              </a:rPr>
              <a:t>Enables </a:t>
            </a:r>
            <a:r>
              <a:rPr lang="en-US" sz="1400" b="1" dirty="0">
                <a:solidFill>
                  <a:schemeClr val="tx2"/>
                </a:solidFill>
              </a:rPr>
              <a:t>reporting, investigation and corrective action</a:t>
            </a:r>
            <a:endParaRPr lang="en-US" sz="1400" dirty="0">
              <a:solidFill>
                <a:schemeClr val="tx2"/>
              </a:solidFill>
            </a:endParaRPr>
          </a:p>
          <a:p>
            <a:pPr marL="171450" indent="-171450" algn="just">
              <a:buFont typeface="Arial" panose="020B0604020202020204" pitchFamily="34" charset="0"/>
              <a:buChar char="•"/>
            </a:pPr>
            <a:r>
              <a:rPr lang="en-US" sz="1400" b="1" dirty="0">
                <a:solidFill>
                  <a:schemeClr val="tx2"/>
                </a:solidFill>
              </a:rPr>
              <a:t>Focus:</a:t>
            </a:r>
            <a:r>
              <a:rPr lang="en-US" sz="1400" dirty="0">
                <a:solidFill>
                  <a:schemeClr val="tx2"/>
                </a:solidFill>
              </a:rPr>
              <a:t> Prevent, detect and respond to bribery within organizations</a:t>
            </a:r>
          </a:p>
        </p:txBody>
      </p:sp>
      <p:sp>
        <p:nvSpPr>
          <p:cNvPr id="11" name="Rectangle: Rounded Corners 10">
            <a:extLst>
              <a:ext uri="{FF2B5EF4-FFF2-40B4-BE49-F238E27FC236}">
                <a16:creationId xmlns:a16="http://schemas.microsoft.com/office/drawing/2014/main" id="{FB1281AF-8630-6C2C-16BB-9B6961210B7D}"/>
              </a:ext>
            </a:extLst>
          </p:cNvPr>
          <p:cNvSpPr/>
          <p:nvPr/>
        </p:nvSpPr>
        <p:spPr>
          <a:xfrm>
            <a:off x="4294090" y="1219545"/>
            <a:ext cx="3594032" cy="4467339"/>
          </a:xfrm>
          <a:prstGeom prst="roundRect">
            <a:avLst/>
          </a:prstGeom>
          <a:noFill/>
          <a:ln w="28575">
            <a:solidFill>
              <a:schemeClr val="tx1"/>
            </a:solidFill>
            <a:prstDash val="dash"/>
          </a:ln>
        </p:spPr>
        <p:style>
          <a:lnRef idx="0">
            <a:scrgbClr r="0" g="0" b="0"/>
          </a:lnRef>
          <a:fillRef idx="0">
            <a:scrgbClr r="0" g="0" b="0"/>
          </a:fillRef>
          <a:effectRef idx="0">
            <a:scrgbClr r="0" g="0" b="0"/>
          </a:effectRef>
          <a:fontRef idx="minor">
            <a:schemeClr val="lt1"/>
          </a:fontRef>
        </p:style>
        <p:txBody>
          <a:bodyPr lIns="54610" tIns="54610" rIns="54610" bIns="54610" rtlCol="0" anchor="ctr"/>
          <a:lstStyle/>
          <a:p>
            <a:pPr algn="ctr"/>
            <a:r>
              <a:rPr lang="en-US" sz="1600" b="1" dirty="0">
                <a:solidFill>
                  <a:schemeClr val="tx2"/>
                </a:solidFill>
              </a:rPr>
              <a:t>IMO (International Maritime Organization) – FAL 44/13</a:t>
            </a:r>
          </a:p>
          <a:p>
            <a:pPr algn="ctr"/>
            <a:endParaRPr lang="en-US" sz="1400" b="1" dirty="0">
              <a:solidFill>
                <a:schemeClr val="tx2"/>
              </a:solidFill>
            </a:endParaRPr>
          </a:p>
          <a:p>
            <a:pPr marL="171450" indent="-171450" algn="just">
              <a:buFont typeface="Arial" panose="020B0604020202020204" pitchFamily="34" charset="0"/>
              <a:buChar char="•"/>
            </a:pPr>
            <a:r>
              <a:rPr lang="en-US" sz="1400" dirty="0">
                <a:solidFill>
                  <a:schemeClr val="tx2"/>
                </a:solidFill>
              </a:rPr>
              <a:t>Recognizes corruption as a </a:t>
            </a:r>
            <a:r>
              <a:rPr lang="en-US" sz="1400" b="1" dirty="0">
                <a:solidFill>
                  <a:schemeClr val="tx2"/>
                </a:solidFill>
              </a:rPr>
              <a:t>risk to safety, compliance and fair enforcement</a:t>
            </a:r>
            <a:endParaRPr lang="en-US" sz="1400" dirty="0">
              <a:solidFill>
                <a:schemeClr val="tx2"/>
              </a:solidFill>
            </a:endParaRPr>
          </a:p>
          <a:p>
            <a:pPr marL="171450" indent="-171450" algn="just">
              <a:buFont typeface="Arial" panose="020B0604020202020204" pitchFamily="34" charset="0"/>
              <a:buChar char="•"/>
            </a:pPr>
            <a:r>
              <a:rPr lang="en-US" sz="1400" dirty="0">
                <a:solidFill>
                  <a:schemeClr val="tx2"/>
                </a:solidFill>
              </a:rPr>
              <a:t>Promotes </a:t>
            </a:r>
            <a:r>
              <a:rPr lang="en-US" sz="1400" b="1" dirty="0">
                <a:solidFill>
                  <a:schemeClr val="tx2"/>
                </a:solidFill>
              </a:rPr>
              <a:t>risk-based identification</a:t>
            </a:r>
            <a:r>
              <a:rPr lang="en-US" sz="1400" dirty="0">
                <a:solidFill>
                  <a:schemeClr val="tx2"/>
                </a:solidFill>
              </a:rPr>
              <a:t> of corruption-prone port interfaces</a:t>
            </a:r>
          </a:p>
          <a:p>
            <a:pPr marL="171450" indent="-171450" algn="just">
              <a:buFont typeface="Arial" panose="020B0604020202020204" pitchFamily="34" charset="0"/>
              <a:buChar char="•"/>
            </a:pPr>
            <a:r>
              <a:rPr lang="en-US" sz="1400" dirty="0">
                <a:solidFill>
                  <a:schemeClr val="tx2"/>
                </a:solidFill>
              </a:rPr>
              <a:t>Emphasizes </a:t>
            </a:r>
            <a:r>
              <a:rPr lang="en-US" sz="1400" b="1" dirty="0">
                <a:solidFill>
                  <a:schemeClr val="tx2"/>
                </a:solidFill>
              </a:rPr>
              <a:t>transparent procedures, documentation and reporting</a:t>
            </a:r>
            <a:endParaRPr lang="en-US" sz="1400" dirty="0">
              <a:solidFill>
                <a:schemeClr val="tx2"/>
              </a:solidFill>
            </a:endParaRPr>
          </a:p>
          <a:p>
            <a:pPr marL="171450" indent="-171450" algn="just">
              <a:buFont typeface="Arial" panose="020B0604020202020204" pitchFamily="34" charset="0"/>
              <a:buChar char="•"/>
            </a:pPr>
            <a:r>
              <a:rPr lang="en-US" sz="1400" dirty="0">
                <a:solidFill>
                  <a:schemeClr val="tx2"/>
                </a:solidFill>
              </a:rPr>
              <a:t>Encourages cooperation across </a:t>
            </a:r>
            <a:r>
              <a:rPr lang="en-US" sz="1400" b="1" dirty="0">
                <a:solidFill>
                  <a:schemeClr val="tx2"/>
                </a:solidFill>
              </a:rPr>
              <a:t>flag State, port State, industry and seafarers</a:t>
            </a:r>
            <a:endParaRPr lang="en-US" sz="1400" dirty="0">
              <a:solidFill>
                <a:schemeClr val="tx2"/>
              </a:solidFill>
            </a:endParaRPr>
          </a:p>
          <a:p>
            <a:pPr marL="171450" indent="-171450" algn="just">
              <a:buFont typeface="Arial" panose="020B0604020202020204" pitchFamily="34" charset="0"/>
              <a:buChar char="•"/>
            </a:pPr>
            <a:r>
              <a:rPr lang="en-US" sz="1400" b="1" dirty="0">
                <a:solidFill>
                  <a:schemeClr val="tx2"/>
                </a:solidFill>
              </a:rPr>
              <a:t>Focus:</a:t>
            </a:r>
            <a:r>
              <a:rPr lang="en-US" sz="1400" dirty="0">
                <a:solidFill>
                  <a:schemeClr val="tx2"/>
                </a:solidFill>
              </a:rPr>
              <a:t> Operational integrity in port and inspection processes</a:t>
            </a:r>
          </a:p>
          <a:p>
            <a:pPr algn="ctr"/>
            <a:r>
              <a:rPr lang="en-US" sz="1400" dirty="0">
                <a:solidFill>
                  <a:schemeClr val="tx2"/>
                </a:solidFill>
              </a:rPr>
              <a:t>UN SDG Relevance : SDG 16</a:t>
            </a:r>
            <a:br>
              <a:rPr lang="en-US" sz="1400" dirty="0">
                <a:solidFill>
                  <a:schemeClr val="tx2"/>
                </a:solidFill>
              </a:rPr>
            </a:br>
            <a:r>
              <a:rPr lang="en-US" sz="1400" dirty="0">
                <a:solidFill>
                  <a:schemeClr val="tx2"/>
                </a:solidFill>
              </a:rPr>
              <a:t>(Peace, Justice and Strong Institutions) – </a:t>
            </a:r>
            <a:r>
              <a:rPr lang="en-US" sz="1400" b="1" dirty="0">
                <a:solidFill>
                  <a:schemeClr val="tx2"/>
                </a:solidFill>
                <a:highlight>
                  <a:srgbClr val="7AEADD"/>
                </a:highlight>
              </a:rPr>
              <a:t>SDG 16.5 Substantially Reduce Corruption and Bribery</a:t>
            </a:r>
            <a:r>
              <a:rPr lang="en-US" sz="1400" dirty="0">
                <a:solidFill>
                  <a:schemeClr val="tx2"/>
                </a:solidFill>
              </a:rPr>
              <a:t>.</a:t>
            </a:r>
          </a:p>
        </p:txBody>
      </p:sp>
      <p:sp>
        <p:nvSpPr>
          <p:cNvPr id="12" name="Rectangle: Rounded Corners 11">
            <a:extLst>
              <a:ext uri="{FF2B5EF4-FFF2-40B4-BE49-F238E27FC236}">
                <a16:creationId xmlns:a16="http://schemas.microsoft.com/office/drawing/2014/main" id="{F56AF690-CD43-9DF8-C5B6-D047030900EA}"/>
              </a:ext>
            </a:extLst>
          </p:cNvPr>
          <p:cNvSpPr/>
          <p:nvPr/>
        </p:nvSpPr>
        <p:spPr>
          <a:xfrm>
            <a:off x="8289906" y="1219545"/>
            <a:ext cx="3594032" cy="4467339"/>
          </a:xfrm>
          <a:prstGeom prst="roundRect">
            <a:avLst/>
          </a:prstGeom>
          <a:noFill/>
          <a:ln w="28575">
            <a:solidFill>
              <a:schemeClr val="tx1"/>
            </a:solidFill>
            <a:prstDash val="dash"/>
          </a:ln>
        </p:spPr>
        <p:style>
          <a:lnRef idx="0">
            <a:scrgbClr r="0" g="0" b="0"/>
          </a:lnRef>
          <a:fillRef idx="0">
            <a:scrgbClr r="0" g="0" b="0"/>
          </a:fillRef>
          <a:effectRef idx="0">
            <a:scrgbClr r="0" g="0" b="0"/>
          </a:effectRef>
          <a:fontRef idx="minor">
            <a:schemeClr val="lt1"/>
          </a:fontRef>
        </p:style>
        <p:txBody>
          <a:bodyPr lIns="54610" tIns="54610" rIns="54610" bIns="54610" rtlCol="0" anchor="ctr"/>
          <a:lstStyle/>
          <a:p>
            <a:pPr algn="ctr"/>
            <a:r>
              <a:rPr lang="en-US" sz="1600" b="1" dirty="0">
                <a:solidFill>
                  <a:schemeClr val="tx2"/>
                </a:solidFill>
              </a:rPr>
              <a:t>OECD – Anti-Bribery Frameworks</a:t>
            </a:r>
            <a:endParaRPr lang="en-US" sz="1400" b="1" dirty="0">
              <a:solidFill>
                <a:schemeClr val="tx2"/>
              </a:solidFill>
            </a:endParaRPr>
          </a:p>
          <a:p>
            <a:pPr algn="ctr"/>
            <a:endParaRPr lang="en-US" sz="1400" b="1" dirty="0">
              <a:solidFill>
                <a:schemeClr val="tx2"/>
              </a:solidFill>
            </a:endParaRPr>
          </a:p>
          <a:p>
            <a:pPr marL="171450" indent="-171450" algn="just">
              <a:buFont typeface="Arial" panose="020B0604020202020204" pitchFamily="34" charset="0"/>
              <a:buChar char="•"/>
            </a:pPr>
            <a:r>
              <a:rPr lang="en-US" sz="1400" dirty="0">
                <a:solidFill>
                  <a:schemeClr val="tx2"/>
                </a:solidFill>
              </a:rPr>
              <a:t>Establishes </a:t>
            </a:r>
            <a:r>
              <a:rPr lang="en-US" sz="1400" b="1" dirty="0">
                <a:solidFill>
                  <a:schemeClr val="tx2"/>
                </a:solidFill>
              </a:rPr>
              <a:t>international standards against bribery</a:t>
            </a:r>
            <a:endParaRPr lang="en-US" sz="1400" dirty="0">
              <a:solidFill>
                <a:schemeClr val="tx2"/>
              </a:solidFill>
            </a:endParaRPr>
          </a:p>
          <a:p>
            <a:pPr marL="171450" indent="-171450" algn="just">
              <a:buFont typeface="Arial" panose="020B0604020202020204" pitchFamily="34" charset="0"/>
              <a:buChar char="•"/>
            </a:pPr>
            <a:r>
              <a:rPr lang="en-US" sz="1400" dirty="0">
                <a:solidFill>
                  <a:schemeClr val="tx2"/>
                </a:solidFill>
              </a:rPr>
              <a:t>Strengthens </a:t>
            </a:r>
            <a:r>
              <a:rPr lang="en-US" sz="1400" b="1" dirty="0">
                <a:solidFill>
                  <a:schemeClr val="tx2"/>
                </a:solidFill>
              </a:rPr>
              <a:t>corporate liability and enforcement cooperation</a:t>
            </a:r>
            <a:endParaRPr lang="en-US" sz="1400" dirty="0">
              <a:solidFill>
                <a:schemeClr val="tx2"/>
              </a:solidFill>
            </a:endParaRPr>
          </a:p>
          <a:p>
            <a:pPr marL="171450" indent="-171450" algn="just">
              <a:buFont typeface="Arial" panose="020B0604020202020204" pitchFamily="34" charset="0"/>
              <a:buChar char="•"/>
            </a:pPr>
            <a:r>
              <a:rPr lang="en-US" sz="1400" dirty="0">
                <a:solidFill>
                  <a:schemeClr val="tx2"/>
                </a:solidFill>
              </a:rPr>
              <a:t>Supports </a:t>
            </a:r>
            <a:r>
              <a:rPr lang="en-US" sz="1400" b="1" dirty="0">
                <a:solidFill>
                  <a:schemeClr val="tx2"/>
                </a:solidFill>
              </a:rPr>
              <a:t>cross-border investigations and information sharing</a:t>
            </a:r>
            <a:endParaRPr lang="en-US" sz="1400" dirty="0">
              <a:solidFill>
                <a:schemeClr val="tx2"/>
              </a:solidFill>
            </a:endParaRPr>
          </a:p>
          <a:p>
            <a:pPr marL="171450" indent="-171450" algn="just">
              <a:buFont typeface="Arial" panose="020B0604020202020204" pitchFamily="34" charset="0"/>
              <a:buChar char="•"/>
            </a:pPr>
            <a:r>
              <a:rPr lang="en-US" sz="1400" dirty="0">
                <a:solidFill>
                  <a:schemeClr val="tx2"/>
                </a:solidFill>
              </a:rPr>
              <a:t>Reinforces </a:t>
            </a:r>
            <a:r>
              <a:rPr lang="en-US" sz="1400" b="1" dirty="0">
                <a:solidFill>
                  <a:schemeClr val="tx2"/>
                </a:solidFill>
              </a:rPr>
              <a:t>integrity across global supply chains</a:t>
            </a:r>
            <a:endParaRPr lang="en-US" sz="1400" dirty="0">
              <a:solidFill>
                <a:schemeClr val="tx2"/>
              </a:solidFill>
            </a:endParaRPr>
          </a:p>
          <a:p>
            <a:pPr marL="171450" indent="-171450" algn="just">
              <a:buFont typeface="Arial" panose="020B0604020202020204" pitchFamily="34" charset="0"/>
              <a:buChar char="•"/>
            </a:pPr>
            <a:r>
              <a:rPr lang="en-US" sz="1400" b="1" dirty="0">
                <a:solidFill>
                  <a:schemeClr val="tx2"/>
                </a:solidFill>
              </a:rPr>
              <a:t>Focus:</a:t>
            </a:r>
            <a:r>
              <a:rPr lang="en-US" sz="1400" dirty="0">
                <a:solidFill>
                  <a:schemeClr val="tx2"/>
                </a:solidFill>
              </a:rPr>
              <a:t> Accountability, enforcement cooperation and a level playing field</a:t>
            </a:r>
          </a:p>
        </p:txBody>
      </p:sp>
      <p:sp>
        <p:nvSpPr>
          <p:cNvPr id="15" name="Slide Number Placeholder 3">
            <a:extLst>
              <a:ext uri="{FF2B5EF4-FFF2-40B4-BE49-F238E27FC236}">
                <a16:creationId xmlns:a16="http://schemas.microsoft.com/office/drawing/2014/main" id="{D9F0974B-AA68-BE4B-542F-B4DA6F6B67F8}"/>
              </a:ext>
            </a:extLst>
          </p:cNvPr>
          <p:cNvSpPr>
            <a:spLocks noGrp="1"/>
          </p:cNvSpPr>
          <p:nvPr>
            <p:ph type="sldNum" sz="quarter" idx="12"/>
          </p:nvPr>
        </p:nvSpPr>
        <p:spPr>
          <a:xfrm>
            <a:off x="8610600" y="6356350"/>
            <a:ext cx="2743200" cy="365125"/>
          </a:xfrm>
        </p:spPr>
        <p:txBody>
          <a:bodyPr/>
          <a:lstStyle/>
          <a:p>
            <a:r>
              <a:rPr lang="en-IN" dirty="0"/>
              <a:t>Slide </a:t>
            </a:r>
            <a:fld id="{61F59DBB-61E3-46AB-854D-9BC0E6F19EAE}" type="slidenum">
              <a:rPr lang="en-IN" smtClean="0"/>
              <a:pPr/>
              <a:t>20</a:t>
            </a:fld>
            <a:r>
              <a:rPr lang="en-IN" dirty="0"/>
              <a:t> of 23</a:t>
            </a:r>
          </a:p>
        </p:txBody>
      </p:sp>
      <p:sp>
        <p:nvSpPr>
          <p:cNvPr id="16" name="Footer Placeholder 2">
            <a:extLst>
              <a:ext uri="{FF2B5EF4-FFF2-40B4-BE49-F238E27FC236}">
                <a16:creationId xmlns:a16="http://schemas.microsoft.com/office/drawing/2014/main" id="{E662DE4D-0901-F808-C66D-902F8D2C60CF}"/>
              </a:ext>
            </a:extLst>
          </p:cNvPr>
          <p:cNvSpPr>
            <a:spLocks noGrp="1"/>
          </p:cNvSpPr>
          <p:nvPr>
            <p:ph type="ftr" sz="quarter" idx="11"/>
          </p:nvPr>
        </p:nvSpPr>
        <p:spPr>
          <a:xfrm>
            <a:off x="3995530" y="6366215"/>
            <a:ext cx="4114800" cy="365125"/>
          </a:xfrm>
        </p:spPr>
        <p:txBody>
          <a:bodyPr/>
          <a:lstStyle/>
          <a:p>
            <a:pPr>
              <a:defRPr/>
            </a:pPr>
            <a:r>
              <a:rPr lang="en-IN" dirty="0"/>
              <a:t>Public – Private Dialogue on </a:t>
            </a:r>
          </a:p>
          <a:p>
            <a:pPr>
              <a:defRPr/>
            </a:pPr>
            <a:r>
              <a:rPr lang="en-IN" dirty="0"/>
              <a:t>Maritime Anti-Corruption Network (MACN)</a:t>
            </a:r>
            <a:endParaRPr lang="en-US" dirty="0"/>
          </a:p>
        </p:txBody>
      </p:sp>
    </p:spTree>
    <p:extLst>
      <p:ext uri="{BB962C8B-B14F-4D97-AF65-F5344CB8AC3E}">
        <p14:creationId xmlns:p14="http://schemas.microsoft.com/office/powerpoint/2010/main" val="21164449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82874-F10C-B9F7-12E6-D27D8D68BA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9DE499-A00B-13B9-7A72-A2C365552543}"/>
              </a:ext>
            </a:extLst>
          </p:cNvPr>
          <p:cNvSpPr>
            <a:spLocks noGrp="1"/>
          </p:cNvSpPr>
          <p:nvPr>
            <p:ph type="title"/>
          </p:nvPr>
        </p:nvSpPr>
        <p:spPr>
          <a:xfrm>
            <a:off x="1172817" y="126660"/>
            <a:ext cx="9760226" cy="740660"/>
          </a:xfrm>
        </p:spPr>
        <p:txBody>
          <a:bodyPr>
            <a:noAutofit/>
          </a:bodyPr>
          <a:lstStyle/>
          <a:p>
            <a:r>
              <a:rPr lang="en-US" sz="2400" dirty="0"/>
              <a:t>India’s Zero-Tolerance Stance: Corruption as a National Security Risk</a:t>
            </a:r>
            <a:endParaRPr lang="en-IN" sz="2400" dirty="0"/>
          </a:p>
        </p:txBody>
      </p:sp>
      <p:cxnSp>
        <p:nvCxnSpPr>
          <p:cNvPr id="14" name="Straight Connector 13">
            <a:extLst>
              <a:ext uri="{FF2B5EF4-FFF2-40B4-BE49-F238E27FC236}">
                <a16:creationId xmlns:a16="http://schemas.microsoft.com/office/drawing/2014/main" id="{08F162D2-CABA-5518-8C76-5BD2B9A3AC2B}"/>
              </a:ext>
            </a:extLst>
          </p:cNvPr>
          <p:cNvCxnSpPr>
            <a:cxnSpLocks/>
          </p:cNvCxnSpPr>
          <p:nvPr/>
        </p:nvCxnSpPr>
        <p:spPr>
          <a:xfrm>
            <a:off x="1648969" y="819435"/>
            <a:ext cx="8982635" cy="0"/>
          </a:xfrm>
          <a:prstGeom prst="line">
            <a:avLst/>
          </a:prstGeom>
          <a:ln w="57150">
            <a:solidFill>
              <a:schemeClr val="accent4"/>
            </a:solidFill>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175318D4-E302-6145-8B60-3F0C808FE3C7}"/>
              </a:ext>
            </a:extLst>
          </p:cNvPr>
          <p:cNvSpPr txBox="1"/>
          <p:nvPr/>
        </p:nvSpPr>
        <p:spPr>
          <a:xfrm>
            <a:off x="740645" y="5981623"/>
            <a:ext cx="5218894" cy="510778"/>
          </a:xfrm>
          <a:prstGeom prst="round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n-US" sz="1200" b="1" dirty="0"/>
              <a:t>Corruption is not an isolated governance issue, it is a multiplier of crime and a direct risk to national security.</a:t>
            </a:r>
            <a:endParaRPr lang="en-US" sz="1200" b="1" dirty="0">
              <a:ln/>
              <a:solidFill>
                <a:srgbClr val="FF0000"/>
              </a:solidFill>
            </a:endParaRPr>
          </a:p>
        </p:txBody>
      </p:sp>
      <p:sp>
        <p:nvSpPr>
          <p:cNvPr id="7" name="TextBox 6">
            <a:extLst>
              <a:ext uri="{FF2B5EF4-FFF2-40B4-BE49-F238E27FC236}">
                <a16:creationId xmlns:a16="http://schemas.microsoft.com/office/drawing/2014/main" id="{D5A0B7A6-99D7-BE34-8C75-198D98421E51}"/>
              </a:ext>
            </a:extLst>
          </p:cNvPr>
          <p:cNvSpPr txBox="1"/>
          <p:nvPr/>
        </p:nvSpPr>
        <p:spPr>
          <a:xfrm>
            <a:off x="602266" y="1132207"/>
            <a:ext cx="4859685" cy="2267287"/>
          </a:xfrm>
          <a:prstGeom prst="rect">
            <a:avLst/>
          </a:prstGeom>
          <a:noFill/>
        </p:spPr>
        <p:txBody>
          <a:bodyPr wrap="square">
            <a:spAutoFit/>
          </a:bodyPr>
          <a:lstStyle/>
          <a:p>
            <a:pPr algn="just">
              <a:spcBef>
                <a:spcPts val="400"/>
              </a:spcBef>
            </a:pPr>
            <a:r>
              <a:rPr lang="en-US" sz="1600" b="1" dirty="0"/>
              <a:t>Prime Minister’s Stance on Corruption</a:t>
            </a:r>
            <a:endParaRPr lang="en-US" sz="1400" b="1" dirty="0"/>
          </a:p>
          <a:p>
            <a:pPr marL="285750" indent="-285750" algn="just">
              <a:spcBef>
                <a:spcPts val="400"/>
              </a:spcBef>
              <a:buFont typeface="Arial" panose="020B0604020202020204" pitchFamily="34" charset="0"/>
              <a:buChar char="•"/>
            </a:pPr>
            <a:r>
              <a:rPr lang="en-US" sz="1400" b="1" dirty="0"/>
              <a:t>Zero tolerance against corruption</a:t>
            </a:r>
            <a:r>
              <a:rPr lang="en-US" sz="1400" dirty="0"/>
              <a:t> as a core governance principle</a:t>
            </a:r>
          </a:p>
          <a:p>
            <a:pPr marL="285750" indent="-285750" algn="just">
              <a:spcBef>
                <a:spcPts val="400"/>
              </a:spcBef>
              <a:buFont typeface="Arial" panose="020B0604020202020204" pitchFamily="34" charset="0"/>
              <a:buChar char="•"/>
            </a:pPr>
            <a:r>
              <a:rPr lang="en-US" sz="1400" b="1" dirty="0"/>
              <a:t>Technology-led transparency</a:t>
            </a:r>
            <a:r>
              <a:rPr lang="en-US" sz="1400" dirty="0"/>
              <a:t> to eliminate rent-seeking and discretion</a:t>
            </a:r>
          </a:p>
          <a:p>
            <a:pPr marL="285750" indent="-285750" algn="just">
              <a:spcBef>
                <a:spcPts val="400"/>
              </a:spcBef>
              <a:buFont typeface="Arial" panose="020B0604020202020204" pitchFamily="34" charset="0"/>
              <a:buChar char="•"/>
            </a:pPr>
            <a:r>
              <a:rPr lang="en-US" sz="1400" b="1" dirty="0"/>
              <a:t>Time-bound action and accountability</a:t>
            </a:r>
            <a:r>
              <a:rPr lang="en-US" sz="1400" dirty="0"/>
              <a:t> embedded in administration</a:t>
            </a:r>
          </a:p>
          <a:p>
            <a:pPr marL="285750" indent="-285750" algn="just">
              <a:spcBef>
                <a:spcPts val="400"/>
              </a:spcBef>
              <a:buFont typeface="Arial" panose="020B0604020202020204" pitchFamily="34" charset="0"/>
              <a:buChar char="•"/>
            </a:pPr>
            <a:r>
              <a:rPr lang="en-US" sz="1400" dirty="0"/>
              <a:t>Corruption viewed not merely as misconduct, but as a </a:t>
            </a:r>
            <a:r>
              <a:rPr lang="en-US" sz="1400" b="1" dirty="0"/>
              <a:t>systemic threat</a:t>
            </a:r>
            <a:endParaRPr lang="en-US" sz="1400" dirty="0"/>
          </a:p>
        </p:txBody>
      </p:sp>
      <p:pic>
        <p:nvPicPr>
          <p:cNvPr id="8" name="Picture 7">
            <a:extLst>
              <a:ext uri="{FF2B5EF4-FFF2-40B4-BE49-F238E27FC236}">
                <a16:creationId xmlns:a16="http://schemas.microsoft.com/office/drawing/2014/main" id="{5BB63CA8-58C6-392F-F57F-77F52ABB7286}"/>
              </a:ext>
            </a:extLst>
          </p:cNvPr>
          <p:cNvPicPr>
            <a:picLocks noChangeAspect="1"/>
          </p:cNvPicPr>
          <p:nvPr/>
        </p:nvPicPr>
        <p:blipFill>
          <a:blip r:embed="rId3"/>
          <a:stretch>
            <a:fillRect/>
          </a:stretch>
        </p:blipFill>
        <p:spPr>
          <a:xfrm>
            <a:off x="6598452" y="931718"/>
            <a:ext cx="4600095" cy="3728294"/>
          </a:xfrm>
          <a:prstGeom prst="rect">
            <a:avLst/>
          </a:prstGeom>
        </p:spPr>
      </p:pic>
      <p:sp>
        <p:nvSpPr>
          <p:cNvPr id="10" name="TextBox 9">
            <a:extLst>
              <a:ext uri="{FF2B5EF4-FFF2-40B4-BE49-F238E27FC236}">
                <a16:creationId xmlns:a16="http://schemas.microsoft.com/office/drawing/2014/main" id="{FB3EFD4D-83FE-8EC0-8EF4-BAEC955467C2}"/>
              </a:ext>
            </a:extLst>
          </p:cNvPr>
          <p:cNvSpPr txBox="1"/>
          <p:nvPr/>
        </p:nvSpPr>
        <p:spPr>
          <a:xfrm>
            <a:off x="6603341" y="4635563"/>
            <a:ext cx="5347639" cy="212365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a:spAutoFit/>
          </a:bodyPr>
          <a:lstStyle/>
          <a:p>
            <a:pPr algn="just"/>
            <a:r>
              <a:rPr lang="en-IN" sz="1100" b="1" dirty="0">
                <a:solidFill>
                  <a:schemeClr val="tx2"/>
                </a:solidFill>
              </a:rPr>
              <a:t>Relevant PIB Press Releases</a:t>
            </a:r>
          </a:p>
          <a:p>
            <a:pPr marL="342900" indent="-342900" algn="just">
              <a:buFont typeface="+mj-lt"/>
              <a:buAutoNum type="arabicPeriod"/>
            </a:pPr>
            <a:r>
              <a:rPr lang="en-IN" sz="1100" dirty="0">
                <a:solidFill>
                  <a:schemeClr val="tx2"/>
                </a:solidFill>
              </a:rPr>
              <a:t>PM’s Address at Vigilance Awareness Week, Vigyan Bhawan , 03 November 2022 | 3:13 PM</a:t>
            </a:r>
          </a:p>
          <a:p>
            <a:pPr marL="342900" indent="-342900" algn="just">
              <a:buFont typeface="+mj-lt"/>
              <a:buAutoNum type="arabicPeriod"/>
            </a:pPr>
            <a:r>
              <a:rPr lang="en-IN" sz="1100" dirty="0">
                <a:solidFill>
                  <a:schemeClr val="tx2"/>
                </a:solidFill>
              </a:rPr>
              <a:t>PM Addresses G20 Anti-Corruption Ministerial Meet (Kolkata) ,12 August 2023 | 9:29 AM</a:t>
            </a:r>
          </a:p>
          <a:p>
            <a:pPr marL="342900" indent="-342900" algn="just">
              <a:buFont typeface="+mj-lt"/>
              <a:buAutoNum type="arabicPeriod"/>
            </a:pPr>
            <a:r>
              <a:rPr lang="en-IN" sz="1100" dirty="0">
                <a:solidFill>
                  <a:schemeClr val="tx2"/>
                </a:solidFill>
              </a:rPr>
              <a:t>PM’s Reply to Motion of Thanks on President’s Address (Lok Sabha), 02 July 2024 | 8:46 PM</a:t>
            </a:r>
          </a:p>
          <a:p>
            <a:pPr marL="342900" indent="-342900" algn="just">
              <a:buFont typeface="+mj-lt"/>
              <a:buAutoNum type="arabicPeriod"/>
            </a:pPr>
            <a:r>
              <a:rPr lang="en-IN" sz="1100" dirty="0">
                <a:solidFill>
                  <a:schemeClr val="tx2"/>
                </a:solidFill>
              </a:rPr>
              <a:t>BRICS Anti-Corruption Ministerial Meet – India’s Position, 13 July 2022 | 6:06 PM</a:t>
            </a:r>
          </a:p>
          <a:p>
            <a:pPr marL="342900" indent="-342900" algn="just">
              <a:buFont typeface="+mj-lt"/>
              <a:buAutoNum type="arabicPeriod"/>
            </a:pPr>
            <a:r>
              <a:rPr lang="en-IN" sz="1100" dirty="0">
                <a:solidFill>
                  <a:schemeClr val="tx2"/>
                </a:solidFill>
              </a:rPr>
              <a:t>Governance Reforms under PM Modi – Statement by Dr Jitendra Singh, 15 February 2024 | 6:02 PM</a:t>
            </a:r>
          </a:p>
          <a:p>
            <a:pPr marL="342900" indent="-342900" algn="just">
              <a:buFont typeface="+mj-lt"/>
              <a:buAutoNum type="arabicPeriod"/>
            </a:pPr>
            <a:r>
              <a:rPr lang="en-IN" sz="1100" dirty="0">
                <a:solidFill>
                  <a:schemeClr val="tx2"/>
                </a:solidFill>
              </a:rPr>
              <a:t>Union Home Minister Shri Amit Shah on Extradition of Fugitives &amp; National Security , 16 October 2025 | 4:06 PM</a:t>
            </a:r>
          </a:p>
        </p:txBody>
      </p:sp>
      <p:pic>
        <p:nvPicPr>
          <p:cNvPr id="12" name="Picture 11">
            <a:extLst>
              <a:ext uri="{FF2B5EF4-FFF2-40B4-BE49-F238E27FC236}">
                <a16:creationId xmlns:a16="http://schemas.microsoft.com/office/drawing/2014/main" id="{A5D38FAF-B909-3B2B-7C7E-7E49D30B3EE7}"/>
              </a:ext>
            </a:extLst>
          </p:cNvPr>
          <p:cNvPicPr>
            <a:picLocks noChangeAspect="1"/>
          </p:cNvPicPr>
          <p:nvPr/>
        </p:nvPicPr>
        <p:blipFill>
          <a:blip r:embed="rId4">
            <a:extLst>
              <a:ext uri="{28A0092B-C50C-407E-A947-70E740481C1C}">
                <a14:useLocalDpi xmlns:a14="http://schemas.microsoft.com/office/drawing/2010/main" val="0"/>
              </a:ext>
            </a:extLst>
          </a:blip>
          <a:srcRect l="2141" t="4420" r="5121" b="19215"/>
          <a:stretch>
            <a:fillRect/>
          </a:stretch>
        </p:blipFill>
        <p:spPr>
          <a:xfrm>
            <a:off x="993453" y="3473634"/>
            <a:ext cx="4322284" cy="2372756"/>
          </a:xfrm>
          <a:prstGeom prst="rect">
            <a:avLst/>
          </a:prstGeom>
        </p:spPr>
      </p:pic>
      <p:sp>
        <p:nvSpPr>
          <p:cNvPr id="13" name="Slide Number Placeholder 3">
            <a:extLst>
              <a:ext uri="{FF2B5EF4-FFF2-40B4-BE49-F238E27FC236}">
                <a16:creationId xmlns:a16="http://schemas.microsoft.com/office/drawing/2014/main" id="{A03D33FA-02B7-62AC-5AA7-F76169B43D5D}"/>
              </a:ext>
            </a:extLst>
          </p:cNvPr>
          <p:cNvSpPr>
            <a:spLocks noGrp="1"/>
          </p:cNvSpPr>
          <p:nvPr>
            <p:ph type="sldNum" sz="quarter" idx="12"/>
          </p:nvPr>
        </p:nvSpPr>
        <p:spPr>
          <a:xfrm>
            <a:off x="8610600" y="6527800"/>
            <a:ext cx="2743200" cy="365125"/>
          </a:xfrm>
        </p:spPr>
        <p:txBody>
          <a:bodyPr/>
          <a:lstStyle/>
          <a:p>
            <a:r>
              <a:rPr lang="en-IN" dirty="0"/>
              <a:t>Slide </a:t>
            </a:r>
            <a:fld id="{61F59DBB-61E3-46AB-854D-9BC0E6F19EAE}" type="slidenum">
              <a:rPr lang="en-IN" smtClean="0"/>
              <a:pPr/>
              <a:t>21</a:t>
            </a:fld>
            <a:r>
              <a:rPr lang="en-IN" dirty="0"/>
              <a:t> of 23</a:t>
            </a:r>
          </a:p>
        </p:txBody>
      </p:sp>
    </p:spTree>
    <p:extLst>
      <p:ext uri="{BB962C8B-B14F-4D97-AF65-F5344CB8AC3E}">
        <p14:creationId xmlns:p14="http://schemas.microsoft.com/office/powerpoint/2010/main" val="38270569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FD004B-5994-376E-5E4C-3982FF3CC7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4118C8-FFED-0574-8738-895EABD4B4F1}"/>
              </a:ext>
            </a:extLst>
          </p:cNvPr>
          <p:cNvSpPr>
            <a:spLocks noGrp="1"/>
          </p:cNvSpPr>
          <p:nvPr>
            <p:ph type="title"/>
          </p:nvPr>
        </p:nvSpPr>
        <p:spPr>
          <a:xfrm>
            <a:off x="1172817" y="126660"/>
            <a:ext cx="9760226" cy="740660"/>
          </a:xfrm>
        </p:spPr>
        <p:txBody>
          <a:bodyPr>
            <a:noAutofit/>
          </a:bodyPr>
          <a:lstStyle/>
          <a:p>
            <a:r>
              <a:rPr lang="en-US" sz="3200" dirty="0"/>
              <a:t>Strengthening Maritime Integrity: The Way Forward</a:t>
            </a:r>
            <a:endParaRPr lang="en-IN" sz="3200" dirty="0"/>
          </a:p>
        </p:txBody>
      </p:sp>
      <p:cxnSp>
        <p:nvCxnSpPr>
          <p:cNvPr id="14" name="Straight Connector 13">
            <a:extLst>
              <a:ext uri="{FF2B5EF4-FFF2-40B4-BE49-F238E27FC236}">
                <a16:creationId xmlns:a16="http://schemas.microsoft.com/office/drawing/2014/main" id="{D66D3C25-22B9-0258-3263-675951F3C83E}"/>
              </a:ext>
            </a:extLst>
          </p:cNvPr>
          <p:cNvCxnSpPr>
            <a:cxnSpLocks/>
          </p:cNvCxnSpPr>
          <p:nvPr/>
        </p:nvCxnSpPr>
        <p:spPr>
          <a:xfrm>
            <a:off x="1648969" y="819435"/>
            <a:ext cx="8982635" cy="0"/>
          </a:xfrm>
          <a:prstGeom prst="line">
            <a:avLst/>
          </a:prstGeom>
          <a:ln w="57150">
            <a:solidFill>
              <a:schemeClr val="accent4"/>
            </a:solidFill>
          </a:ln>
        </p:spPr>
        <p:style>
          <a:lnRef idx="2">
            <a:schemeClr val="accent1"/>
          </a:lnRef>
          <a:fillRef idx="0">
            <a:schemeClr val="accent1"/>
          </a:fillRef>
          <a:effectRef idx="1">
            <a:schemeClr val="accent1"/>
          </a:effectRef>
          <a:fontRef idx="minor">
            <a:schemeClr val="tx1"/>
          </a:fontRef>
        </p:style>
      </p:cxnSp>
      <p:sp>
        <p:nvSpPr>
          <p:cNvPr id="3" name="Rectangle: Rounded Corners 2">
            <a:extLst>
              <a:ext uri="{FF2B5EF4-FFF2-40B4-BE49-F238E27FC236}">
                <a16:creationId xmlns:a16="http://schemas.microsoft.com/office/drawing/2014/main" id="{E84984AF-D48E-7156-FC5B-9681577A999D}"/>
              </a:ext>
            </a:extLst>
          </p:cNvPr>
          <p:cNvSpPr/>
          <p:nvPr/>
        </p:nvSpPr>
        <p:spPr>
          <a:xfrm>
            <a:off x="298275" y="1154002"/>
            <a:ext cx="3594032" cy="5139222"/>
          </a:xfrm>
          <a:prstGeom prst="roundRect">
            <a:avLst/>
          </a:prstGeom>
          <a:noFill/>
          <a:ln w="28575">
            <a:solidFill>
              <a:schemeClr val="tx1"/>
            </a:solidFill>
            <a:prstDash val="dash"/>
          </a:ln>
        </p:spPr>
        <p:style>
          <a:lnRef idx="0">
            <a:scrgbClr r="0" g="0" b="0"/>
          </a:lnRef>
          <a:fillRef idx="0">
            <a:scrgbClr r="0" g="0" b="0"/>
          </a:fillRef>
          <a:effectRef idx="0">
            <a:scrgbClr r="0" g="0" b="0"/>
          </a:effectRef>
          <a:fontRef idx="minor">
            <a:schemeClr val="lt1"/>
          </a:fontRef>
        </p:style>
        <p:txBody>
          <a:bodyPr lIns="54610" tIns="54610" rIns="54610" bIns="54610" rtlCol="0" anchor="ctr"/>
          <a:lstStyle/>
          <a:p>
            <a:pPr algn="ctr"/>
            <a:r>
              <a:rPr lang="en-US" sz="1700" b="1" dirty="0">
                <a:solidFill>
                  <a:schemeClr val="tx2"/>
                </a:solidFill>
              </a:rPr>
              <a:t>Systemic &amp; Institutional Measures</a:t>
            </a:r>
          </a:p>
          <a:p>
            <a:pPr algn="ctr"/>
            <a:endParaRPr lang="en-US" sz="1700" b="1" dirty="0">
              <a:solidFill>
                <a:schemeClr val="tx2"/>
              </a:solidFill>
            </a:endParaRPr>
          </a:p>
          <a:p>
            <a:pPr marL="285750" indent="-285750" algn="just">
              <a:buFont typeface="Arial" panose="020B0604020202020204" pitchFamily="34" charset="0"/>
              <a:buChar char="•"/>
            </a:pPr>
            <a:r>
              <a:rPr lang="en-US" sz="1700" dirty="0">
                <a:solidFill>
                  <a:schemeClr val="tx2"/>
                </a:solidFill>
              </a:rPr>
              <a:t>Reduce discretion through </a:t>
            </a:r>
            <a:r>
              <a:rPr lang="en-US" sz="1700" b="1" dirty="0">
                <a:solidFill>
                  <a:schemeClr val="tx2"/>
                </a:solidFill>
              </a:rPr>
              <a:t>digitalization and SOP-driven processes</a:t>
            </a:r>
            <a:endParaRPr lang="en-US" sz="1700" dirty="0">
              <a:solidFill>
                <a:schemeClr val="tx2"/>
              </a:solidFill>
            </a:endParaRPr>
          </a:p>
          <a:p>
            <a:pPr marL="285750" indent="-285750" algn="just">
              <a:buFont typeface="Arial" panose="020B0604020202020204" pitchFamily="34" charset="0"/>
              <a:buChar char="•"/>
            </a:pPr>
            <a:r>
              <a:rPr lang="en-US" sz="1700" dirty="0">
                <a:solidFill>
                  <a:schemeClr val="tx2"/>
                </a:solidFill>
              </a:rPr>
              <a:t>Automate </a:t>
            </a:r>
            <a:r>
              <a:rPr lang="en-US" sz="1700" b="1" dirty="0">
                <a:solidFill>
                  <a:schemeClr val="tx2"/>
                </a:solidFill>
              </a:rPr>
              <a:t>documentation, clearances and customs interfaces</a:t>
            </a:r>
            <a:endParaRPr lang="en-US" sz="1700" dirty="0">
              <a:solidFill>
                <a:schemeClr val="tx2"/>
              </a:solidFill>
            </a:endParaRPr>
          </a:p>
          <a:p>
            <a:pPr marL="285750" indent="-285750" algn="just">
              <a:buFont typeface="Arial" panose="020B0604020202020204" pitchFamily="34" charset="0"/>
              <a:buChar char="•"/>
            </a:pPr>
            <a:r>
              <a:rPr lang="en-US" sz="1700" dirty="0">
                <a:solidFill>
                  <a:schemeClr val="tx2"/>
                </a:solidFill>
              </a:rPr>
              <a:t>Strengthen </a:t>
            </a:r>
            <a:r>
              <a:rPr lang="en-US" sz="1700" b="1" dirty="0">
                <a:solidFill>
                  <a:schemeClr val="tx2"/>
                </a:solidFill>
              </a:rPr>
              <a:t>oversight, audits and inspector rotation</a:t>
            </a:r>
            <a:endParaRPr lang="en-US" sz="1700" dirty="0">
              <a:solidFill>
                <a:schemeClr val="tx2"/>
              </a:solidFill>
            </a:endParaRPr>
          </a:p>
          <a:p>
            <a:pPr marL="285750" indent="-285750" algn="just">
              <a:buFont typeface="Arial" panose="020B0604020202020204" pitchFamily="34" charset="0"/>
              <a:buChar char="•"/>
            </a:pPr>
            <a:r>
              <a:rPr lang="en-US" sz="1700" dirty="0">
                <a:solidFill>
                  <a:schemeClr val="tx2"/>
                </a:solidFill>
              </a:rPr>
              <a:t>Use </a:t>
            </a:r>
            <a:r>
              <a:rPr lang="en-US" sz="1700" b="1" dirty="0">
                <a:solidFill>
                  <a:schemeClr val="tx2"/>
                </a:solidFill>
              </a:rPr>
              <a:t>data and incident reporting</a:t>
            </a:r>
            <a:r>
              <a:rPr lang="en-US" sz="1700" dirty="0">
                <a:solidFill>
                  <a:schemeClr val="tx2"/>
                </a:solidFill>
              </a:rPr>
              <a:t> to identify risk patterns and drive reform</a:t>
            </a:r>
          </a:p>
        </p:txBody>
      </p:sp>
      <p:sp>
        <p:nvSpPr>
          <p:cNvPr id="6" name="Rectangle: Rounded Corners 5">
            <a:extLst>
              <a:ext uri="{FF2B5EF4-FFF2-40B4-BE49-F238E27FC236}">
                <a16:creationId xmlns:a16="http://schemas.microsoft.com/office/drawing/2014/main" id="{DFFC05D0-9905-64E6-0A04-38374869E0E4}"/>
              </a:ext>
            </a:extLst>
          </p:cNvPr>
          <p:cNvSpPr/>
          <p:nvPr/>
        </p:nvSpPr>
        <p:spPr>
          <a:xfrm>
            <a:off x="4294090" y="1154002"/>
            <a:ext cx="3594032" cy="5139222"/>
          </a:xfrm>
          <a:prstGeom prst="roundRect">
            <a:avLst/>
          </a:prstGeom>
          <a:noFill/>
          <a:ln w="28575">
            <a:solidFill>
              <a:schemeClr val="tx1"/>
            </a:solidFill>
            <a:prstDash val="dash"/>
          </a:ln>
        </p:spPr>
        <p:style>
          <a:lnRef idx="0">
            <a:scrgbClr r="0" g="0" b="0"/>
          </a:lnRef>
          <a:fillRef idx="0">
            <a:scrgbClr r="0" g="0" b="0"/>
          </a:fillRef>
          <a:effectRef idx="0">
            <a:scrgbClr r="0" g="0" b="0"/>
          </a:effectRef>
          <a:fontRef idx="minor">
            <a:schemeClr val="lt1"/>
          </a:fontRef>
        </p:style>
        <p:txBody>
          <a:bodyPr lIns="54610" tIns="54610" rIns="54610" bIns="54610" rtlCol="0" anchor="ctr"/>
          <a:lstStyle/>
          <a:p>
            <a:pPr algn="ctr"/>
            <a:r>
              <a:rPr lang="en-US" sz="1700" b="1" dirty="0">
                <a:solidFill>
                  <a:schemeClr val="tx2"/>
                </a:solidFill>
              </a:rPr>
              <a:t>People, Training &amp; Culture</a:t>
            </a:r>
          </a:p>
          <a:p>
            <a:pPr algn="ctr"/>
            <a:endParaRPr lang="en-US" sz="1700" b="1" dirty="0">
              <a:solidFill>
                <a:schemeClr val="tx2"/>
              </a:solidFill>
            </a:endParaRPr>
          </a:p>
          <a:p>
            <a:pPr marL="285750" indent="-285750" algn="just">
              <a:buFont typeface="Arial" panose="020B0604020202020204" pitchFamily="34" charset="0"/>
              <a:buChar char="•"/>
            </a:pPr>
            <a:r>
              <a:rPr lang="en-US" sz="1700" dirty="0">
                <a:solidFill>
                  <a:schemeClr val="tx2"/>
                </a:solidFill>
              </a:rPr>
              <a:t>Build a </a:t>
            </a:r>
            <a:r>
              <a:rPr lang="en-US" sz="1700" b="1" dirty="0">
                <a:solidFill>
                  <a:schemeClr val="tx2"/>
                </a:solidFill>
              </a:rPr>
              <a:t>zero-tolerance culture</a:t>
            </a:r>
            <a:r>
              <a:rPr lang="en-US" sz="1700" dirty="0">
                <a:solidFill>
                  <a:schemeClr val="tx2"/>
                </a:solidFill>
              </a:rPr>
              <a:t> across ports, ships and companies</a:t>
            </a:r>
          </a:p>
          <a:p>
            <a:pPr marL="285750" indent="-285750" algn="just">
              <a:buFont typeface="Arial" panose="020B0604020202020204" pitchFamily="34" charset="0"/>
              <a:buChar char="•"/>
            </a:pPr>
            <a:r>
              <a:rPr lang="en-US" sz="1700" b="1" dirty="0">
                <a:solidFill>
                  <a:schemeClr val="tx2"/>
                </a:solidFill>
              </a:rPr>
              <a:t>Train seafarers, inspectors and port stakeholders</a:t>
            </a:r>
            <a:r>
              <a:rPr lang="en-US" sz="1700" dirty="0">
                <a:solidFill>
                  <a:schemeClr val="tx2"/>
                </a:solidFill>
              </a:rPr>
              <a:t> on ethical response and rights</a:t>
            </a:r>
          </a:p>
          <a:p>
            <a:pPr marL="285750" indent="-285750" algn="just">
              <a:buFont typeface="Arial" panose="020B0604020202020204" pitchFamily="34" charset="0"/>
              <a:buChar char="•"/>
            </a:pPr>
            <a:r>
              <a:rPr lang="en-US" sz="1700" dirty="0">
                <a:solidFill>
                  <a:schemeClr val="tx2"/>
                </a:solidFill>
              </a:rPr>
              <a:t>Empower crews with </a:t>
            </a:r>
            <a:r>
              <a:rPr lang="en-US" sz="1700" b="1" dirty="0">
                <a:solidFill>
                  <a:schemeClr val="tx2"/>
                </a:solidFill>
              </a:rPr>
              <a:t>confidence, awareness and escalation pathways</a:t>
            </a:r>
            <a:endParaRPr lang="en-US" sz="1700" dirty="0">
              <a:solidFill>
                <a:schemeClr val="tx2"/>
              </a:solidFill>
            </a:endParaRPr>
          </a:p>
          <a:p>
            <a:pPr marL="285750" indent="-285750" algn="just">
              <a:buFont typeface="Arial" panose="020B0604020202020204" pitchFamily="34" charset="0"/>
              <a:buChar char="•"/>
            </a:pPr>
            <a:r>
              <a:rPr lang="en-US" sz="1700" dirty="0">
                <a:solidFill>
                  <a:schemeClr val="tx2"/>
                </a:solidFill>
              </a:rPr>
              <a:t>Encourage </a:t>
            </a:r>
            <a:r>
              <a:rPr lang="en-US" sz="1700" b="1" dirty="0">
                <a:solidFill>
                  <a:schemeClr val="tx2"/>
                </a:solidFill>
              </a:rPr>
              <a:t>political and leadership commitment</a:t>
            </a:r>
            <a:r>
              <a:rPr lang="en-US" sz="1700" dirty="0">
                <a:solidFill>
                  <a:schemeClr val="tx2"/>
                </a:solidFill>
              </a:rPr>
              <a:t> for sustained change</a:t>
            </a:r>
          </a:p>
        </p:txBody>
      </p:sp>
      <p:sp>
        <p:nvSpPr>
          <p:cNvPr id="7" name="Rectangle: Rounded Corners 6">
            <a:extLst>
              <a:ext uri="{FF2B5EF4-FFF2-40B4-BE49-F238E27FC236}">
                <a16:creationId xmlns:a16="http://schemas.microsoft.com/office/drawing/2014/main" id="{B680C838-76C0-79A9-445B-91731C743846}"/>
              </a:ext>
            </a:extLst>
          </p:cNvPr>
          <p:cNvSpPr/>
          <p:nvPr/>
        </p:nvSpPr>
        <p:spPr>
          <a:xfrm>
            <a:off x="8289906" y="1154002"/>
            <a:ext cx="3594032" cy="5139222"/>
          </a:xfrm>
          <a:prstGeom prst="roundRect">
            <a:avLst/>
          </a:prstGeom>
          <a:noFill/>
          <a:ln w="28575">
            <a:solidFill>
              <a:schemeClr val="tx1"/>
            </a:solidFill>
            <a:prstDash val="dash"/>
          </a:ln>
        </p:spPr>
        <p:style>
          <a:lnRef idx="0">
            <a:scrgbClr r="0" g="0" b="0"/>
          </a:lnRef>
          <a:fillRef idx="0">
            <a:scrgbClr r="0" g="0" b="0"/>
          </a:fillRef>
          <a:effectRef idx="0">
            <a:scrgbClr r="0" g="0" b="0"/>
          </a:effectRef>
          <a:fontRef idx="minor">
            <a:schemeClr val="lt1"/>
          </a:fontRef>
        </p:style>
        <p:txBody>
          <a:bodyPr lIns="54610" tIns="54610" rIns="54610" bIns="54610" rtlCol="0" anchor="ctr"/>
          <a:lstStyle/>
          <a:p>
            <a:pPr algn="ctr"/>
            <a:r>
              <a:rPr lang="en-US" sz="1700" b="1" dirty="0">
                <a:solidFill>
                  <a:schemeClr val="tx2"/>
                </a:solidFill>
              </a:rPr>
              <a:t>Collaboration, Technology &amp; Accountability</a:t>
            </a:r>
          </a:p>
          <a:p>
            <a:pPr algn="ctr"/>
            <a:endParaRPr lang="en-US" sz="1700" b="1" dirty="0">
              <a:solidFill>
                <a:schemeClr val="tx2"/>
              </a:solidFill>
            </a:endParaRPr>
          </a:p>
          <a:p>
            <a:pPr marL="285750" indent="-285750" algn="just">
              <a:buFont typeface="Arial" panose="020B0604020202020204" pitchFamily="34" charset="0"/>
              <a:buChar char="•"/>
            </a:pPr>
            <a:r>
              <a:rPr lang="en-US" sz="1700" b="1" dirty="0">
                <a:solidFill>
                  <a:schemeClr val="tx2"/>
                </a:solidFill>
              </a:rPr>
              <a:t>Collective action:</a:t>
            </a:r>
            <a:r>
              <a:rPr lang="en-US" sz="1700" dirty="0">
                <a:solidFill>
                  <a:schemeClr val="tx2"/>
                </a:solidFill>
              </a:rPr>
              <a:t> government, industry and seafarers</a:t>
            </a:r>
          </a:p>
          <a:p>
            <a:pPr marL="285750" indent="-285750" algn="just">
              <a:buFont typeface="Arial" panose="020B0604020202020204" pitchFamily="34" charset="0"/>
              <a:buChar char="•"/>
            </a:pPr>
            <a:r>
              <a:rPr lang="en-US" sz="1700" b="1" dirty="0">
                <a:solidFill>
                  <a:schemeClr val="tx2"/>
                </a:solidFill>
              </a:rPr>
              <a:t>Safe reporting:</a:t>
            </a:r>
            <a:r>
              <a:rPr lang="en-US" sz="1700" dirty="0">
                <a:solidFill>
                  <a:schemeClr val="tx2"/>
                </a:solidFill>
              </a:rPr>
              <a:t> confidential channels and whistleblower protection</a:t>
            </a:r>
          </a:p>
          <a:p>
            <a:pPr marL="285750" indent="-285750" algn="just">
              <a:buFont typeface="Arial" panose="020B0604020202020204" pitchFamily="34" charset="0"/>
              <a:buChar char="•"/>
            </a:pPr>
            <a:r>
              <a:rPr lang="en-US" sz="1700" b="1" dirty="0">
                <a:solidFill>
                  <a:schemeClr val="tx2"/>
                </a:solidFill>
              </a:rPr>
              <a:t>Technology enablement:</a:t>
            </a:r>
            <a:r>
              <a:rPr lang="en-US" sz="1700" dirty="0">
                <a:solidFill>
                  <a:schemeClr val="tx2"/>
                </a:solidFill>
              </a:rPr>
              <a:t> digital platforms, automation and remote monitoring</a:t>
            </a:r>
          </a:p>
          <a:p>
            <a:pPr marL="285750" indent="-285750" algn="just">
              <a:buFont typeface="Arial" panose="020B0604020202020204" pitchFamily="34" charset="0"/>
              <a:buChar char="•"/>
            </a:pPr>
            <a:r>
              <a:rPr lang="en-US" sz="1700" b="1" dirty="0">
                <a:solidFill>
                  <a:schemeClr val="tx2"/>
                </a:solidFill>
              </a:rPr>
              <a:t>Transparency:</a:t>
            </a:r>
            <a:r>
              <a:rPr lang="en-US" sz="1700" dirty="0">
                <a:solidFill>
                  <a:schemeClr val="tx2"/>
                </a:solidFill>
              </a:rPr>
              <a:t> tools to track processes and interactions</a:t>
            </a:r>
          </a:p>
          <a:p>
            <a:pPr marL="285750" indent="-285750" algn="just">
              <a:buFont typeface="Arial" panose="020B0604020202020204" pitchFamily="34" charset="0"/>
              <a:buChar char="•"/>
            </a:pPr>
            <a:r>
              <a:rPr lang="en-US" sz="1700" b="1" dirty="0">
                <a:solidFill>
                  <a:schemeClr val="tx2"/>
                </a:solidFill>
              </a:rPr>
              <a:t>Alignment:</a:t>
            </a:r>
            <a:r>
              <a:rPr lang="en-US" sz="1700" dirty="0">
                <a:solidFill>
                  <a:schemeClr val="tx2"/>
                </a:solidFill>
              </a:rPr>
              <a:t> international standards and best practices</a:t>
            </a:r>
          </a:p>
        </p:txBody>
      </p:sp>
      <p:sp>
        <p:nvSpPr>
          <p:cNvPr id="8" name="Slide Number Placeholder 3">
            <a:extLst>
              <a:ext uri="{FF2B5EF4-FFF2-40B4-BE49-F238E27FC236}">
                <a16:creationId xmlns:a16="http://schemas.microsoft.com/office/drawing/2014/main" id="{69A7BAF7-D6F3-E843-CB72-79B22B195E01}"/>
              </a:ext>
            </a:extLst>
          </p:cNvPr>
          <p:cNvSpPr>
            <a:spLocks noGrp="1"/>
          </p:cNvSpPr>
          <p:nvPr>
            <p:ph type="sldNum" sz="quarter" idx="12"/>
          </p:nvPr>
        </p:nvSpPr>
        <p:spPr>
          <a:xfrm>
            <a:off x="8610600" y="6394450"/>
            <a:ext cx="2743200" cy="365125"/>
          </a:xfrm>
        </p:spPr>
        <p:txBody>
          <a:bodyPr/>
          <a:lstStyle/>
          <a:p>
            <a:r>
              <a:rPr lang="en-IN" dirty="0"/>
              <a:t>Slide </a:t>
            </a:r>
            <a:fld id="{61F59DBB-61E3-46AB-854D-9BC0E6F19EAE}" type="slidenum">
              <a:rPr lang="en-IN" smtClean="0"/>
              <a:pPr/>
              <a:t>22</a:t>
            </a:fld>
            <a:r>
              <a:rPr lang="en-IN" dirty="0"/>
              <a:t> of 23</a:t>
            </a:r>
          </a:p>
        </p:txBody>
      </p:sp>
      <p:sp>
        <p:nvSpPr>
          <p:cNvPr id="9" name="Footer Placeholder 2">
            <a:extLst>
              <a:ext uri="{FF2B5EF4-FFF2-40B4-BE49-F238E27FC236}">
                <a16:creationId xmlns:a16="http://schemas.microsoft.com/office/drawing/2014/main" id="{6DCCE246-0CFE-9A6B-F0D9-8187B0EA89FE}"/>
              </a:ext>
            </a:extLst>
          </p:cNvPr>
          <p:cNvSpPr>
            <a:spLocks noGrp="1"/>
          </p:cNvSpPr>
          <p:nvPr>
            <p:ph type="ftr" sz="quarter" idx="11"/>
          </p:nvPr>
        </p:nvSpPr>
        <p:spPr>
          <a:xfrm>
            <a:off x="3995530" y="6404315"/>
            <a:ext cx="4114800" cy="365125"/>
          </a:xfrm>
        </p:spPr>
        <p:txBody>
          <a:bodyPr/>
          <a:lstStyle/>
          <a:p>
            <a:pPr>
              <a:defRPr/>
            </a:pPr>
            <a:r>
              <a:rPr lang="en-IN" dirty="0"/>
              <a:t>Public – Private Dialogue on </a:t>
            </a:r>
          </a:p>
          <a:p>
            <a:pPr>
              <a:defRPr/>
            </a:pPr>
            <a:r>
              <a:rPr lang="en-IN" dirty="0"/>
              <a:t>Maritime Anti-Corruption Network (MACN)</a:t>
            </a:r>
            <a:endParaRPr lang="en-US" dirty="0"/>
          </a:p>
        </p:txBody>
      </p:sp>
    </p:spTree>
    <p:extLst>
      <p:ext uri="{BB962C8B-B14F-4D97-AF65-F5344CB8AC3E}">
        <p14:creationId xmlns:p14="http://schemas.microsoft.com/office/powerpoint/2010/main" val="25163410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01B86B-BA59-97B6-53F7-682E4BB6FB68}"/>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2DAD4018-7F45-A203-B4DF-326DEF1BD134}"/>
              </a:ext>
            </a:extLst>
          </p:cNvPr>
          <p:cNvSpPr/>
          <p:nvPr/>
        </p:nvSpPr>
        <p:spPr>
          <a:xfrm>
            <a:off x="0" y="-48514"/>
            <a:ext cx="12192000" cy="685799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9" name="Picture 8">
            <a:extLst>
              <a:ext uri="{FF2B5EF4-FFF2-40B4-BE49-F238E27FC236}">
                <a16:creationId xmlns:a16="http://schemas.microsoft.com/office/drawing/2014/main" id="{CEF0DB70-4D92-9BBE-CAF0-2F4A4192CDF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605186" y="5639943"/>
            <a:ext cx="851074" cy="1015076"/>
          </a:xfrm>
          <a:prstGeom prst="rect">
            <a:avLst/>
          </a:prstGeom>
        </p:spPr>
      </p:pic>
      <p:sp>
        <p:nvSpPr>
          <p:cNvPr id="10" name="Rectangle 1">
            <a:extLst>
              <a:ext uri="{FF2B5EF4-FFF2-40B4-BE49-F238E27FC236}">
                <a16:creationId xmlns:a16="http://schemas.microsoft.com/office/drawing/2014/main" id="{0157DBAC-7FFB-A587-E2BF-ADAF261A548D}"/>
              </a:ext>
            </a:extLst>
          </p:cNvPr>
          <p:cNvSpPr>
            <a:spLocks noChangeArrowheads="1"/>
          </p:cNvSpPr>
          <p:nvPr/>
        </p:nvSpPr>
        <p:spPr bwMode="auto">
          <a:xfrm>
            <a:off x="8478354" y="271284"/>
            <a:ext cx="3580304" cy="5170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r"/>
            <a:r>
              <a:rPr lang="en-US" sz="2000" b="1" dirty="0"/>
              <a:t>“Integrity is not optional —</a:t>
            </a:r>
          </a:p>
          <a:p>
            <a:pPr algn="r"/>
            <a:r>
              <a:rPr lang="en-US" sz="2000" b="1" dirty="0"/>
              <a:t> It is the bedrock of safe and effective maritime governance.”</a:t>
            </a:r>
            <a:endParaRPr lang="en-US" sz="2000" dirty="0"/>
          </a:p>
          <a:p>
            <a:pPr marL="0" marR="0" lvl="0" indent="0" algn="r" defTabSz="914400" rtl="0" eaLnBrk="0" fontAlgn="base" latinLnBrk="0" hangingPunct="0">
              <a:lnSpc>
                <a:spcPct val="100000"/>
              </a:lnSpc>
              <a:spcBef>
                <a:spcPct val="0"/>
              </a:spcBef>
              <a:spcAft>
                <a:spcPct val="0"/>
              </a:spcAft>
              <a:buClrTx/>
              <a:buSzTx/>
              <a:buFontTx/>
              <a:buNone/>
              <a:tabLst/>
            </a:pPr>
            <a:endParaRPr lang="en-US" altLang="en-US" sz="2400" b="1" i="1" dirty="0">
              <a:solidFill>
                <a:schemeClr val="tx1">
                  <a:lumMod val="65000"/>
                  <a:lumOff val="35000"/>
                </a:schemeClr>
              </a:solidFill>
              <a:latin typeface="Arial" panose="020B0604020202020204" pitchFamily="34" charset="0"/>
              <a:cs typeface="Mangal" panose="02040503050203030202"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lang="en-US" altLang="en-US" sz="2400" b="1" i="1" dirty="0">
              <a:solidFill>
                <a:schemeClr val="tx1">
                  <a:lumMod val="65000"/>
                  <a:lumOff val="35000"/>
                </a:schemeClr>
              </a:solidFill>
              <a:latin typeface="Arial" panose="020B0604020202020204" pitchFamily="34" charset="0"/>
              <a:cs typeface="Mangal" panose="02040503050203030202"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lang="en-US" altLang="en-US" sz="2400" b="1" i="1" dirty="0">
              <a:solidFill>
                <a:schemeClr val="tx1">
                  <a:lumMod val="65000"/>
                  <a:lumOff val="35000"/>
                </a:schemeClr>
              </a:solidFill>
              <a:latin typeface="Arial" panose="020B0604020202020204" pitchFamily="34" charset="0"/>
              <a:cs typeface="Mangal" panose="02040503050203030202"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lang="en-US" altLang="en-US" sz="2400" b="1" i="1" dirty="0">
              <a:solidFill>
                <a:schemeClr val="tx1">
                  <a:lumMod val="65000"/>
                  <a:lumOff val="35000"/>
                </a:schemeClr>
              </a:solidFill>
              <a:latin typeface="Arial" panose="020B0604020202020204" pitchFamily="34" charset="0"/>
              <a:cs typeface="Mangal" panose="02040503050203030202"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lang="en-US" altLang="en-US" sz="2400" b="1" i="1" dirty="0">
              <a:solidFill>
                <a:schemeClr val="tx1">
                  <a:lumMod val="65000"/>
                  <a:lumOff val="35000"/>
                </a:schemeClr>
              </a:solidFill>
              <a:latin typeface="Arial" panose="020B0604020202020204" pitchFamily="34" charset="0"/>
              <a:cs typeface="Mangal" panose="02040503050203030202"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lang="en-US" altLang="en-US" sz="2400" b="1" i="1" dirty="0">
              <a:solidFill>
                <a:schemeClr val="tx1">
                  <a:lumMod val="65000"/>
                  <a:lumOff val="35000"/>
                </a:schemeClr>
              </a:solidFill>
              <a:latin typeface="Arial" panose="020B0604020202020204" pitchFamily="34" charset="0"/>
              <a:cs typeface="Mangal" panose="02040503050203030202"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lang="en-US" altLang="en-US" sz="2400" b="1" i="1" dirty="0">
              <a:solidFill>
                <a:schemeClr val="tx1">
                  <a:lumMod val="65000"/>
                  <a:lumOff val="35000"/>
                </a:schemeClr>
              </a:solidFill>
              <a:latin typeface="Arial" panose="020B0604020202020204" pitchFamily="34" charset="0"/>
              <a:cs typeface="Mangal" panose="02040503050203030202"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lang="en-US" altLang="en-US" sz="2400" b="1" i="1" dirty="0">
              <a:solidFill>
                <a:schemeClr val="tx1">
                  <a:lumMod val="65000"/>
                  <a:lumOff val="35000"/>
                </a:schemeClr>
              </a:solidFill>
              <a:latin typeface="Arial" panose="020B0604020202020204" pitchFamily="34" charset="0"/>
              <a:cs typeface="Mangal" panose="02040503050203030202"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lang="en-US" altLang="en-US" sz="2400" b="1" i="1" dirty="0">
              <a:solidFill>
                <a:schemeClr val="tx1">
                  <a:lumMod val="65000"/>
                  <a:lumOff val="35000"/>
                </a:schemeClr>
              </a:solidFill>
              <a:latin typeface="Arial" panose="020B0604020202020204" pitchFamily="34" charset="0"/>
              <a:cs typeface="Mangal" panose="02040503050203030202"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pPr>
            <a:r>
              <a:rPr lang="en-US" altLang="en-US" sz="2400" b="1" i="1" dirty="0">
                <a:solidFill>
                  <a:schemeClr val="tx1">
                    <a:lumMod val="65000"/>
                    <a:lumOff val="35000"/>
                  </a:schemeClr>
                </a:solidFill>
                <a:latin typeface="Arial" panose="020B0604020202020204" pitchFamily="34" charset="0"/>
                <a:cs typeface="Mangal" panose="02040503050203030202" pitchFamily="18" charset="0"/>
              </a:rPr>
              <a:t>Thank you</a:t>
            </a:r>
            <a:endParaRPr lang="en-US" altLang="en-US" sz="1200" i="1" dirty="0">
              <a:solidFill>
                <a:schemeClr val="tx1">
                  <a:lumMod val="65000"/>
                  <a:lumOff val="35000"/>
                </a:schemeClr>
              </a:solidFill>
              <a:latin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en-US" altLang="en-US" sz="1000" b="0" i="1" u="none" strike="noStrike" cap="none" normalizeH="0" baseline="0" dirty="0">
              <a:ln>
                <a:noFill/>
              </a:ln>
              <a:solidFill>
                <a:schemeClr val="tx1">
                  <a:lumMod val="65000"/>
                  <a:lumOff val="35000"/>
                </a:schemeClr>
              </a:solidFill>
              <a:effectLst/>
              <a:latin typeface="Arial" panose="020B0604020202020204" pitchFamily="34" charset="0"/>
            </a:endParaRPr>
          </a:p>
        </p:txBody>
      </p:sp>
      <p:pic>
        <p:nvPicPr>
          <p:cNvPr id="11" name="Picture 10">
            <a:extLst>
              <a:ext uri="{FF2B5EF4-FFF2-40B4-BE49-F238E27FC236}">
                <a16:creationId xmlns:a16="http://schemas.microsoft.com/office/drawing/2014/main" id="{A214852A-8B87-FF3E-349E-C1CF22F1726F}"/>
              </a:ext>
            </a:extLst>
          </p:cNvPr>
          <p:cNvPicPr>
            <a:picLocks noChangeAspect="1"/>
          </p:cNvPicPr>
          <p:nvPr/>
        </p:nvPicPr>
        <p:blipFill>
          <a:blip r:embed="rId4">
            <a:extLst>
              <a:ext uri="{28A0092B-C50C-407E-A947-70E740481C1C}">
                <a14:useLocalDpi xmlns:a14="http://schemas.microsoft.com/office/drawing/2010/main" val="0"/>
              </a:ext>
            </a:extLst>
          </a:blip>
          <a:srcRect l="3768" r="3612" b="1911"/>
          <a:stretch>
            <a:fillRect/>
          </a:stretch>
        </p:blipFill>
        <p:spPr>
          <a:xfrm>
            <a:off x="10716090" y="5639943"/>
            <a:ext cx="851074" cy="861270"/>
          </a:xfrm>
          <a:prstGeom prst="ellipse">
            <a:avLst/>
          </a:prstGeom>
        </p:spPr>
      </p:pic>
      <p:pic>
        <p:nvPicPr>
          <p:cNvPr id="17" name="Picture 16" descr="A group of cargo ships in the water&#10;&#10;AI-generated content may be incorrect.">
            <a:extLst>
              <a:ext uri="{FF2B5EF4-FFF2-40B4-BE49-F238E27FC236}">
                <a16:creationId xmlns:a16="http://schemas.microsoft.com/office/drawing/2014/main" id="{1779D21E-5CB4-1E36-FDFB-9083AF949DB3}"/>
              </a:ext>
            </a:extLst>
          </p:cNvPr>
          <p:cNvPicPr>
            <a:picLocks noChangeAspect="1"/>
          </p:cNvPicPr>
          <p:nvPr/>
        </p:nvPicPr>
        <p:blipFill>
          <a:blip r:embed="rId5">
            <a:extLst>
              <a:ext uri="{28A0092B-C50C-407E-A947-70E740481C1C}">
                <a14:useLocalDpi xmlns:a14="http://schemas.microsoft.com/office/drawing/2010/main" val="0"/>
              </a:ext>
            </a:extLst>
          </a:blip>
          <a:srcRect l="1017" t="21625" r="35385"/>
          <a:stretch>
            <a:fillRect/>
          </a:stretch>
        </p:blipFill>
        <p:spPr>
          <a:xfrm>
            <a:off x="-1" y="-54864"/>
            <a:ext cx="8347541" cy="6912864"/>
          </a:xfrm>
          <a:prstGeom prst="rect">
            <a:avLst/>
          </a:prstGeom>
        </p:spPr>
      </p:pic>
    </p:spTree>
    <p:extLst>
      <p:ext uri="{BB962C8B-B14F-4D97-AF65-F5344CB8AC3E}">
        <p14:creationId xmlns:p14="http://schemas.microsoft.com/office/powerpoint/2010/main" val="6332048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02063-CE5E-390F-CE6F-B09AD7CFEC07}"/>
              </a:ext>
            </a:extLst>
          </p:cNvPr>
          <p:cNvSpPr>
            <a:spLocks noGrp="1"/>
          </p:cNvSpPr>
          <p:nvPr>
            <p:ph type="title"/>
          </p:nvPr>
        </p:nvSpPr>
        <p:spPr>
          <a:xfrm>
            <a:off x="1121963" y="176357"/>
            <a:ext cx="9877731" cy="740660"/>
          </a:xfrm>
        </p:spPr>
        <p:txBody>
          <a:bodyPr/>
          <a:lstStyle/>
          <a:p>
            <a:r>
              <a:rPr lang="en-IN" dirty="0"/>
              <a:t>Mercantile Marine Departments</a:t>
            </a:r>
          </a:p>
        </p:txBody>
      </p:sp>
      <p:cxnSp>
        <p:nvCxnSpPr>
          <p:cNvPr id="6" name="Straight Connector 5">
            <a:extLst>
              <a:ext uri="{FF2B5EF4-FFF2-40B4-BE49-F238E27FC236}">
                <a16:creationId xmlns:a16="http://schemas.microsoft.com/office/drawing/2014/main" id="{DD545ED3-6F98-7FA7-C1FE-BABF7FD2F5D4}"/>
              </a:ext>
            </a:extLst>
          </p:cNvPr>
          <p:cNvCxnSpPr>
            <a:cxnSpLocks/>
          </p:cNvCxnSpPr>
          <p:nvPr/>
        </p:nvCxnSpPr>
        <p:spPr>
          <a:xfrm>
            <a:off x="1648969" y="778716"/>
            <a:ext cx="8982635" cy="0"/>
          </a:xfrm>
          <a:prstGeom prst="line">
            <a:avLst/>
          </a:prstGeom>
          <a:ln w="57150">
            <a:solidFill>
              <a:schemeClr val="accent4"/>
            </a:solidFill>
          </a:ln>
        </p:spPr>
        <p:style>
          <a:lnRef idx="2">
            <a:schemeClr val="accent1"/>
          </a:lnRef>
          <a:fillRef idx="0">
            <a:schemeClr val="accent1"/>
          </a:fillRef>
          <a:effectRef idx="1">
            <a:schemeClr val="accent1"/>
          </a:effectRef>
          <a:fontRef idx="minor">
            <a:schemeClr val="tx1"/>
          </a:fontRef>
        </p:style>
      </p:cxnSp>
      <p:grpSp>
        <p:nvGrpSpPr>
          <p:cNvPr id="56" name="object 4">
            <a:extLst>
              <a:ext uri="{FF2B5EF4-FFF2-40B4-BE49-F238E27FC236}">
                <a16:creationId xmlns:a16="http://schemas.microsoft.com/office/drawing/2014/main" id="{89E7A74D-FBA4-5080-9292-092C8E2773C6}"/>
              </a:ext>
            </a:extLst>
          </p:cNvPr>
          <p:cNvGrpSpPr/>
          <p:nvPr/>
        </p:nvGrpSpPr>
        <p:grpSpPr>
          <a:xfrm>
            <a:off x="1904225" y="858889"/>
            <a:ext cx="7062986" cy="5618936"/>
            <a:chOff x="1762125" y="962025"/>
            <a:chExt cx="6995795" cy="5567045"/>
          </a:xfrm>
        </p:grpSpPr>
        <p:pic>
          <p:nvPicPr>
            <p:cNvPr id="100" name="object 5">
              <a:extLst>
                <a:ext uri="{FF2B5EF4-FFF2-40B4-BE49-F238E27FC236}">
                  <a16:creationId xmlns:a16="http://schemas.microsoft.com/office/drawing/2014/main" id="{359229BC-C6C6-8EB7-680B-520A909B9827}"/>
                </a:ext>
              </a:extLst>
            </p:cNvPr>
            <p:cNvPicPr/>
            <p:nvPr/>
          </p:nvPicPr>
          <p:blipFill>
            <a:blip r:embed="rId3" cstate="print"/>
            <a:stretch>
              <a:fillRect/>
            </a:stretch>
          </p:blipFill>
          <p:spPr>
            <a:xfrm>
              <a:off x="3496918" y="962025"/>
              <a:ext cx="5260697" cy="5567019"/>
            </a:xfrm>
            <a:prstGeom prst="rect">
              <a:avLst/>
            </a:prstGeom>
          </p:spPr>
        </p:pic>
        <p:pic>
          <p:nvPicPr>
            <p:cNvPr id="101" name="object 6">
              <a:extLst>
                <a:ext uri="{FF2B5EF4-FFF2-40B4-BE49-F238E27FC236}">
                  <a16:creationId xmlns:a16="http://schemas.microsoft.com/office/drawing/2014/main" id="{BA8B3250-8592-7F5C-6D65-1418F5BF0A97}"/>
                </a:ext>
              </a:extLst>
            </p:cNvPr>
            <p:cNvPicPr/>
            <p:nvPr/>
          </p:nvPicPr>
          <p:blipFill>
            <a:blip r:embed="rId4" cstate="print"/>
            <a:stretch>
              <a:fillRect/>
            </a:stretch>
          </p:blipFill>
          <p:spPr>
            <a:xfrm>
              <a:off x="1762125" y="1923922"/>
              <a:ext cx="2128901" cy="1757426"/>
            </a:xfrm>
            <a:prstGeom prst="rect">
              <a:avLst/>
            </a:prstGeom>
          </p:spPr>
        </p:pic>
        <p:sp>
          <p:nvSpPr>
            <p:cNvPr id="102" name="object 7">
              <a:extLst>
                <a:ext uri="{FF2B5EF4-FFF2-40B4-BE49-F238E27FC236}">
                  <a16:creationId xmlns:a16="http://schemas.microsoft.com/office/drawing/2014/main" id="{3246022F-8BEE-77D6-24B9-1DD43F21BF5F}"/>
                </a:ext>
              </a:extLst>
            </p:cNvPr>
            <p:cNvSpPr/>
            <p:nvPr/>
          </p:nvSpPr>
          <p:spPr>
            <a:xfrm>
              <a:off x="1771650" y="1933575"/>
              <a:ext cx="2114550" cy="1747520"/>
            </a:xfrm>
            <a:custGeom>
              <a:avLst/>
              <a:gdLst/>
              <a:ahLst/>
              <a:cxnLst/>
              <a:rect l="l" t="t" r="r" b="b"/>
              <a:pathLst>
                <a:path w="2114550" h="1747520">
                  <a:moveTo>
                    <a:pt x="0" y="101600"/>
                  </a:moveTo>
                  <a:lnTo>
                    <a:pt x="7981" y="62043"/>
                  </a:lnTo>
                  <a:lnTo>
                    <a:pt x="29749" y="29749"/>
                  </a:lnTo>
                  <a:lnTo>
                    <a:pt x="62043" y="7981"/>
                  </a:lnTo>
                  <a:lnTo>
                    <a:pt x="101600" y="0"/>
                  </a:lnTo>
                  <a:lnTo>
                    <a:pt x="533400" y="0"/>
                  </a:lnTo>
                  <a:lnTo>
                    <a:pt x="762000" y="0"/>
                  </a:lnTo>
                  <a:lnTo>
                    <a:pt x="812800" y="0"/>
                  </a:lnTo>
                  <a:lnTo>
                    <a:pt x="852356" y="7981"/>
                  </a:lnTo>
                  <a:lnTo>
                    <a:pt x="884650" y="29749"/>
                  </a:lnTo>
                  <a:lnTo>
                    <a:pt x="906418" y="62043"/>
                  </a:lnTo>
                  <a:lnTo>
                    <a:pt x="914400" y="101600"/>
                  </a:lnTo>
                  <a:lnTo>
                    <a:pt x="914400" y="355600"/>
                  </a:lnTo>
                  <a:lnTo>
                    <a:pt x="914400" y="508000"/>
                  </a:lnTo>
                  <a:lnTo>
                    <a:pt x="906418" y="547556"/>
                  </a:lnTo>
                  <a:lnTo>
                    <a:pt x="884650" y="579850"/>
                  </a:lnTo>
                  <a:lnTo>
                    <a:pt x="852356" y="601618"/>
                  </a:lnTo>
                  <a:lnTo>
                    <a:pt x="812800" y="609600"/>
                  </a:lnTo>
                  <a:lnTo>
                    <a:pt x="762000" y="609600"/>
                  </a:lnTo>
                  <a:lnTo>
                    <a:pt x="2114550" y="1747266"/>
                  </a:lnTo>
                  <a:lnTo>
                    <a:pt x="533400" y="609600"/>
                  </a:lnTo>
                  <a:lnTo>
                    <a:pt x="101600" y="609600"/>
                  </a:lnTo>
                  <a:lnTo>
                    <a:pt x="62043" y="601618"/>
                  </a:lnTo>
                  <a:lnTo>
                    <a:pt x="29749" y="579850"/>
                  </a:lnTo>
                  <a:lnTo>
                    <a:pt x="7981" y="547556"/>
                  </a:lnTo>
                  <a:lnTo>
                    <a:pt x="0" y="508000"/>
                  </a:lnTo>
                  <a:lnTo>
                    <a:pt x="0" y="355600"/>
                  </a:lnTo>
                  <a:lnTo>
                    <a:pt x="0" y="101600"/>
                  </a:lnTo>
                  <a:close/>
                </a:path>
              </a:pathLst>
            </a:custGeom>
            <a:ln w="19050">
              <a:solidFill>
                <a:srgbClr val="04233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57" name="object 8">
            <a:extLst>
              <a:ext uri="{FF2B5EF4-FFF2-40B4-BE49-F238E27FC236}">
                <a16:creationId xmlns:a16="http://schemas.microsoft.com/office/drawing/2014/main" id="{465E63D5-8EDF-47B0-1D8D-5153A318599C}"/>
              </a:ext>
            </a:extLst>
          </p:cNvPr>
          <p:cNvSpPr txBox="1"/>
          <p:nvPr/>
        </p:nvSpPr>
        <p:spPr>
          <a:xfrm>
            <a:off x="2091169" y="1903907"/>
            <a:ext cx="564808" cy="467230"/>
          </a:xfrm>
          <a:prstGeom prst="rect">
            <a:avLst/>
          </a:prstGeom>
        </p:spPr>
        <p:txBody>
          <a:bodyPr vert="horz" wrap="square" lIns="0" tIns="15875" rIns="0" bIns="0" rtlCol="0">
            <a:spAutoFit/>
          </a:bodyPr>
          <a:lstStyle/>
          <a:p>
            <a:pPr marL="57150" marR="0" lvl="0" indent="0" algn="l" defTabSz="914400" rtl="0" eaLnBrk="1" fontAlgn="auto" latinLnBrk="0" hangingPunct="1">
              <a:lnSpc>
                <a:spcPct val="100000"/>
              </a:lnSpc>
              <a:spcBef>
                <a:spcPts val="125"/>
              </a:spcBef>
              <a:spcAft>
                <a:spcPts val="0"/>
              </a:spcAft>
              <a:buClrTx/>
              <a:buSzTx/>
              <a:buFontTx/>
              <a:buNone/>
              <a:tabLst/>
              <a:defRPr/>
            </a:pPr>
            <a:r>
              <a:rPr kumimoji="0" sz="1400" b="0" i="0" u="none" strike="noStrike" kern="1200" cap="none" spc="-20" normalizeH="0" baseline="0" noProof="0" dirty="0">
                <a:ln>
                  <a:noFill/>
                </a:ln>
                <a:solidFill>
                  <a:srgbClr val="000000"/>
                </a:solidFill>
                <a:effectLst/>
                <a:uLnTx/>
                <a:uFillTx/>
                <a:latin typeface="Trebuchet MS"/>
                <a:ea typeface="+mn-ea"/>
                <a:cs typeface="Trebuchet MS"/>
              </a:rPr>
              <a:t>MMD,</a:t>
            </a:r>
            <a:endParaRPr kumimoji="0" sz="1400" b="0" i="0" u="none" strike="noStrike" kern="1200" cap="none" spc="0" normalizeH="0" baseline="0" noProof="0" dirty="0">
              <a:ln>
                <a:noFill/>
              </a:ln>
              <a:solidFill>
                <a:srgbClr val="000000"/>
              </a:solidFill>
              <a:effectLst/>
              <a:uLnTx/>
              <a:uFillTx/>
              <a:latin typeface="Trebuchet MS"/>
              <a:ea typeface="+mn-ea"/>
              <a:cs typeface="Trebuchet MS"/>
            </a:endParaRPr>
          </a:p>
          <a:p>
            <a:pPr marL="12700" marR="0" lvl="0" indent="0" algn="l" defTabSz="914400" rtl="0" eaLnBrk="1" fontAlgn="auto" latinLnBrk="0" hangingPunct="1">
              <a:lnSpc>
                <a:spcPct val="100000"/>
              </a:lnSpc>
              <a:spcBef>
                <a:spcPts val="50"/>
              </a:spcBef>
              <a:spcAft>
                <a:spcPts val="0"/>
              </a:spcAft>
              <a:buClrTx/>
              <a:buSzTx/>
              <a:buFontTx/>
              <a:buNone/>
              <a:tabLst/>
              <a:defRPr/>
            </a:pPr>
            <a:r>
              <a:rPr kumimoji="0" sz="1400" b="0" i="0" u="none" strike="noStrike" kern="1200" cap="none" spc="-10" normalizeH="0" baseline="0" noProof="0" dirty="0">
                <a:ln>
                  <a:noFill/>
                </a:ln>
                <a:solidFill>
                  <a:srgbClr val="000000"/>
                </a:solidFill>
                <a:effectLst/>
                <a:uLnTx/>
                <a:uFillTx/>
                <a:latin typeface="Trebuchet MS"/>
                <a:ea typeface="+mn-ea"/>
                <a:cs typeface="Trebuchet MS"/>
              </a:rPr>
              <a:t>Kandla</a:t>
            </a:r>
            <a:endParaRPr kumimoji="0" sz="1400" b="0" i="0" u="none" strike="noStrike" kern="1200" cap="none" spc="0" normalizeH="0" baseline="0" noProof="0" dirty="0">
              <a:ln>
                <a:noFill/>
              </a:ln>
              <a:solidFill>
                <a:srgbClr val="000000"/>
              </a:solidFill>
              <a:effectLst/>
              <a:uLnTx/>
              <a:uFillTx/>
              <a:latin typeface="Trebuchet MS"/>
              <a:ea typeface="+mn-ea"/>
              <a:cs typeface="Trebuchet MS"/>
            </a:endParaRPr>
          </a:p>
        </p:txBody>
      </p:sp>
      <p:grpSp>
        <p:nvGrpSpPr>
          <p:cNvPr id="58" name="object 9">
            <a:extLst>
              <a:ext uri="{FF2B5EF4-FFF2-40B4-BE49-F238E27FC236}">
                <a16:creationId xmlns:a16="http://schemas.microsoft.com/office/drawing/2014/main" id="{4CA02F7E-B32A-7463-A105-35BF7073D136}"/>
              </a:ext>
            </a:extLst>
          </p:cNvPr>
          <p:cNvGrpSpPr/>
          <p:nvPr/>
        </p:nvGrpSpPr>
        <p:grpSpPr>
          <a:xfrm>
            <a:off x="2154254" y="3916008"/>
            <a:ext cx="3099713" cy="2384859"/>
            <a:chOff x="2009775" y="3990911"/>
            <a:chExt cx="3070225" cy="2362835"/>
          </a:xfrm>
        </p:grpSpPr>
        <p:pic>
          <p:nvPicPr>
            <p:cNvPr id="92" name="object 10">
              <a:extLst>
                <a:ext uri="{FF2B5EF4-FFF2-40B4-BE49-F238E27FC236}">
                  <a16:creationId xmlns:a16="http://schemas.microsoft.com/office/drawing/2014/main" id="{761CB066-A18B-5756-406F-6086AFA3B32C}"/>
                </a:ext>
              </a:extLst>
            </p:cNvPr>
            <p:cNvPicPr/>
            <p:nvPr/>
          </p:nvPicPr>
          <p:blipFill>
            <a:blip r:embed="rId5" cstate="print"/>
            <a:stretch>
              <a:fillRect/>
            </a:stretch>
          </p:blipFill>
          <p:spPr>
            <a:xfrm>
              <a:off x="2009775" y="3990911"/>
              <a:ext cx="2471801" cy="623887"/>
            </a:xfrm>
            <a:prstGeom prst="rect">
              <a:avLst/>
            </a:prstGeom>
          </p:spPr>
        </p:pic>
        <p:sp>
          <p:nvSpPr>
            <p:cNvPr id="93" name="object 11">
              <a:extLst>
                <a:ext uri="{FF2B5EF4-FFF2-40B4-BE49-F238E27FC236}">
                  <a16:creationId xmlns:a16="http://schemas.microsoft.com/office/drawing/2014/main" id="{B2A5B90A-8474-64A1-F038-2A8E00150DCC}"/>
                </a:ext>
              </a:extLst>
            </p:cNvPr>
            <p:cNvSpPr/>
            <p:nvPr/>
          </p:nvSpPr>
          <p:spPr>
            <a:xfrm>
              <a:off x="2019300" y="4000499"/>
              <a:ext cx="2454275" cy="609600"/>
            </a:xfrm>
            <a:custGeom>
              <a:avLst/>
              <a:gdLst/>
              <a:ahLst/>
              <a:cxnLst/>
              <a:rect l="l" t="t" r="r" b="b"/>
              <a:pathLst>
                <a:path w="2454275" h="609600">
                  <a:moveTo>
                    <a:pt x="0" y="101600"/>
                  </a:moveTo>
                  <a:lnTo>
                    <a:pt x="7981" y="62043"/>
                  </a:lnTo>
                  <a:lnTo>
                    <a:pt x="29749" y="29749"/>
                  </a:lnTo>
                  <a:lnTo>
                    <a:pt x="62043" y="7981"/>
                  </a:lnTo>
                  <a:lnTo>
                    <a:pt x="101600" y="0"/>
                  </a:lnTo>
                  <a:lnTo>
                    <a:pt x="600075" y="0"/>
                  </a:lnTo>
                  <a:lnTo>
                    <a:pt x="857250" y="0"/>
                  </a:lnTo>
                  <a:lnTo>
                    <a:pt x="927100" y="0"/>
                  </a:lnTo>
                  <a:lnTo>
                    <a:pt x="966656" y="7981"/>
                  </a:lnTo>
                  <a:lnTo>
                    <a:pt x="998950" y="29749"/>
                  </a:lnTo>
                  <a:lnTo>
                    <a:pt x="1020718" y="62043"/>
                  </a:lnTo>
                  <a:lnTo>
                    <a:pt x="1028700" y="101600"/>
                  </a:lnTo>
                  <a:lnTo>
                    <a:pt x="1028700" y="355600"/>
                  </a:lnTo>
                  <a:lnTo>
                    <a:pt x="2453894" y="429894"/>
                  </a:lnTo>
                  <a:lnTo>
                    <a:pt x="1028700" y="508000"/>
                  </a:lnTo>
                  <a:lnTo>
                    <a:pt x="1020718" y="547556"/>
                  </a:lnTo>
                  <a:lnTo>
                    <a:pt x="998950" y="579850"/>
                  </a:lnTo>
                  <a:lnTo>
                    <a:pt x="966656" y="601618"/>
                  </a:lnTo>
                  <a:lnTo>
                    <a:pt x="927100" y="609600"/>
                  </a:lnTo>
                  <a:lnTo>
                    <a:pt x="857250" y="609600"/>
                  </a:lnTo>
                  <a:lnTo>
                    <a:pt x="600075" y="609600"/>
                  </a:lnTo>
                  <a:lnTo>
                    <a:pt x="101600" y="609600"/>
                  </a:lnTo>
                  <a:lnTo>
                    <a:pt x="62043" y="601618"/>
                  </a:lnTo>
                  <a:lnTo>
                    <a:pt x="29749" y="579850"/>
                  </a:lnTo>
                  <a:lnTo>
                    <a:pt x="7981" y="547556"/>
                  </a:lnTo>
                  <a:lnTo>
                    <a:pt x="0" y="508000"/>
                  </a:lnTo>
                  <a:lnTo>
                    <a:pt x="0" y="355600"/>
                  </a:lnTo>
                  <a:lnTo>
                    <a:pt x="0" y="101600"/>
                  </a:lnTo>
                  <a:close/>
                </a:path>
              </a:pathLst>
            </a:custGeom>
            <a:ln w="19050">
              <a:solidFill>
                <a:srgbClr val="04233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pic>
          <p:nvPicPr>
            <p:cNvPr id="94" name="object 12">
              <a:extLst>
                <a:ext uri="{FF2B5EF4-FFF2-40B4-BE49-F238E27FC236}">
                  <a16:creationId xmlns:a16="http://schemas.microsoft.com/office/drawing/2014/main" id="{06408E22-7A13-CD94-7F58-554D18B5E4B7}"/>
                </a:ext>
              </a:extLst>
            </p:cNvPr>
            <p:cNvPicPr/>
            <p:nvPr/>
          </p:nvPicPr>
          <p:blipFill>
            <a:blip r:embed="rId6" cstate="print"/>
            <a:stretch>
              <a:fillRect/>
            </a:stretch>
          </p:blipFill>
          <p:spPr>
            <a:xfrm>
              <a:off x="2352675" y="5734050"/>
              <a:ext cx="2719451" cy="614362"/>
            </a:xfrm>
            <a:prstGeom prst="rect">
              <a:avLst/>
            </a:prstGeom>
          </p:spPr>
        </p:pic>
        <p:sp>
          <p:nvSpPr>
            <p:cNvPr id="95" name="object 13">
              <a:extLst>
                <a:ext uri="{FF2B5EF4-FFF2-40B4-BE49-F238E27FC236}">
                  <a16:creationId xmlns:a16="http://schemas.microsoft.com/office/drawing/2014/main" id="{D6EA4D98-6E00-CA94-A14A-C5AA97448A9B}"/>
                </a:ext>
              </a:extLst>
            </p:cNvPr>
            <p:cNvSpPr/>
            <p:nvPr/>
          </p:nvSpPr>
          <p:spPr>
            <a:xfrm>
              <a:off x="2362200" y="5743575"/>
              <a:ext cx="2708275" cy="600075"/>
            </a:xfrm>
            <a:custGeom>
              <a:avLst/>
              <a:gdLst/>
              <a:ahLst/>
              <a:cxnLst/>
              <a:rect l="l" t="t" r="r" b="b"/>
              <a:pathLst>
                <a:path w="2708275" h="600075">
                  <a:moveTo>
                    <a:pt x="0" y="100012"/>
                  </a:moveTo>
                  <a:lnTo>
                    <a:pt x="7868" y="61084"/>
                  </a:lnTo>
                  <a:lnTo>
                    <a:pt x="29321" y="29294"/>
                  </a:lnTo>
                  <a:lnTo>
                    <a:pt x="61132" y="7859"/>
                  </a:lnTo>
                  <a:lnTo>
                    <a:pt x="100075" y="0"/>
                  </a:lnTo>
                  <a:lnTo>
                    <a:pt x="572262" y="0"/>
                  </a:lnTo>
                  <a:lnTo>
                    <a:pt x="817626" y="0"/>
                  </a:lnTo>
                  <a:lnTo>
                    <a:pt x="880999" y="0"/>
                  </a:lnTo>
                  <a:lnTo>
                    <a:pt x="919942" y="7859"/>
                  </a:lnTo>
                  <a:lnTo>
                    <a:pt x="951753" y="29294"/>
                  </a:lnTo>
                  <a:lnTo>
                    <a:pt x="973206" y="61084"/>
                  </a:lnTo>
                  <a:lnTo>
                    <a:pt x="981075" y="100012"/>
                  </a:lnTo>
                  <a:lnTo>
                    <a:pt x="2708148" y="189953"/>
                  </a:lnTo>
                  <a:lnTo>
                    <a:pt x="981075" y="250037"/>
                  </a:lnTo>
                  <a:lnTo>
                    <a:pt x="981075" y="500062"/>
                  </a:lnTo>
                  <a:lnTo>
                    <a:pt x="973206" y="538990"/>
                  </a:lnTo>
                  <a:lnTo>
                    <a:pt x="951753" y="570780"/>
                  </a:lnTo>
                  <a:lnTo>
                    <a:pt x="919942" y="592215"/>
                  </a:lnTo>
                  <a:lnTo>
                    <a:pt x="880999" y="600075"/>
                  </a:lnTo>
                  <a:lnTo>
                    <a:pt x="817626" y="600075"/>
                  </a:lnTo>
                  <a:lnTo>
                    <a:pt x="572262" y="600075"/>
                  </a:lnTo>
                  <a:lnTo>
                    <a:pt x="100075" y="600075"/>
                  </a:lnTo>
                  <a:lnTo>
                    <a:pt x="61132" y="592215"/>
                  </a:lnTo>
                  <a:lnTo>
                    <a:pt x="29321" y="570780"/>
                  </a:lnTo>
                  <a:lnTo>
                    <a:pt x="7868" y="538990"/>
                  </a:lnTo>
                  <a:lnTo>
                    <a:pt x="0" y="500062"/>
                  </a:lnTo>
                  <a:lnTo>
                    <a:pt x="0" y="250037"/>
                  </a:lnTo>
                  <a:lnTo>
                    <a:pt x="0" y="100012"/>
                  </a:lnTo>
                  <a:close/>
                </a:path>
              </a:pathLst>
            </a:custGeom>
            <a:ln w="19050">
              <a:solidFill>
                <a:srgbClr val="04233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pic>
          <p:nvPicPr>
            <p:cNvPr id="96" name="object 14">
              <a:extLst>
                <a:ext uri="{FF2B5EF4-FFF2-40B4-BE49-F238E27FC236}">
                  <a16:creationId xmlns:a16="http://schemas.microsoft.com/office/drawing/2014/main" id="{8E055B2F-B06A-355C-85CC-80B2E11C46D2}"/>
                </a:ext>
              </a:extLst>
            </p:cNvPr>
            <p:cNvPicPr/>
            <p:nvPr/>
          </p:nvPicPr>
          <p:blipFill>
            <a:blip r:embed="rId7" cstate="print"/>
            <a:stretch>
              <a:fillRect/>
            </a:stretch>
          </p:blipFill>
          <p:spPr>
            <a:xfrm>
              <a:off x="2314575" y="4610163"/>
              <a:ext cx="2195576" cy="633412"/>
            </a:xfrm>
            <a:prstGeom prst="rect">
              <a:avLst/>
            </a:prstGeom>
          </p:spPr>
        </p:pic>
        <p:sp>
          <p:nvSpPr>
            <p:cNvPr id="97" name="object 15">
              <a:extLst>
                <a:ext uri="{FF2B5EF4-FFF2-40B4-BE49-F238E27FC236}">
                  <a16:creationId xmlns:a16="http://schemas.microsoft.com/office/drawing/2014/main" id="{D8248603-6255-971B-9149-9DA06A13982C}"/>
                </a:ext>
              </a:extLst>
            </p:cNvPr>
            <p:cNvSpPr/>
            <p:nvPr/>
          </p:nvSpPr>
          <p:spPr>
            <a:xfrm>
              <a:off x="2324100" y="4619624"/>
              <a:ext cx="2181225" cy="619125"/>
            </a:xfrm>
            <a:custGeom>
              <a:avLst/>
              <a:gdLst/>
              <a:ahLst/>
              <a:cxnLst/>
              <a:rect l="l" t="t" r="r" b="b"/>
              <a:pathLst>
                <a:path w="2181225" h="619125">
                  <a:moveTo>
                    <a:pt x="0" y="103250"/>
                  </a:moveTo>
                  <a:lnTo>
                    <a:pt x="8114" y="63061"/>
                  </a:lnTo>
                  <a:lnTo>
                    <a:pt x="30241" y="30241"/>
                  </a:lnTo>
                  <a:lnTo>
                    <a:pt x="63061" y="8114"/>
                  </a:lnTo>
                  <a:lnTo>
                    <a:pt x="103250" y="0"/>
                  </a:lnTo>
                  <a:lnTo>
                    <a:pt x="533400" y="0"/>
                  </a:lnTo>
                  <a:lnTo>
                    <a:pt x="762000" y="0"/>
                  </a:lnTo>
                  <a:lnTo>
                    <a:pt x="811149" y="0"/>
                  </a:lnTo>
                  <a:lnTo>
                    <a:pt x="851338" y="8114"/>
                  </a:lnTo>
                  <a:lnTo>
                    <a:pt x="884158" y="30241"/>
                  </a:lnTo>
                  <a:lnTo>
                    <a:pt x="906285" y="63061"/>
                  </a:lnTo>
                  <a:lnTo>
                    <a:pt x="914400" y="103250"/>
                  </a:lnTo>
                  <a:lnTo>
                    <a:pt x="914400" y="361188"/>
                  </a:lnTo>
                  <a:lnTo>
                    <a:pt x="2181225" y="436625"/>
                  </a:lnTo>
                  <a:lnTo>
                    <a:pt x="914400" y="516000"/>
                  </a:lnTo>
                  <a:lnTo>
                    <a:pt x="906285" y="556063"/>
                  </a:lnTo>
                  <a:lnTo>
                    <a:pt x="884158" y="588883"/>
                  </a:lnTo>
                  <a:lnTo>
                    <a:pt x="851338" y="611010"/>
                  </a:lnTo>
                  <a:lnTo>
                    <a:pt x="811149" y="619125"/>
                  </a:lnTo>
                  <a:lnTo>
                    <a:pt x="762000" y="619125"/>
                  </a:lnTo>
                  <a:lnTo>
                    <a:pt x="533400" y="619125"/>
                  </a:lnTo>
                  <a:lnTo>
                    <a:pt x="103250" y="619125"/>
                  </a:lnTo>
                  <a:lnTo>
                    <a:pt x="63061" y="611010"/>
                  </a:lnTo>
                  <a:lnTo>
                    <a:pt x="30241" y="588883"/>
                  </a:lnTo>
                  <a:lnTo>
                    <a:pt x="8114" y="556063"/>
                  </a:lnTo>
                  <a:lnTo>
                    <a:pt x="0" y="515874"/>
                  </a:lnTo>
                  <a:lnTo>
                    <a:pt x="0" y="361188"/>
                  </a:lnTo>
                  <a:lnTo>
                    <a:pt x="0" y="103250"/>
                  </a:lnTo>
                  <a:close/>
                </a:path>
              </a:pathLst>
            </a:custGeom>
            <a:ln w="19050">
              <a:solidFill>
                <a:srgbClr val="04233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pic>
          <p:nvPicPr>
            <p:cNvPr id="98" name="object 16">
              <a:extLst>
                <a:ext uri="{FF2B5EF4-FFF2-40B4-BE49-F238E27FC236}">
                  <a16:creationId xmlns:a16="http://schemas.microsoft.com/office/drawing/2014/main" id="{0989C63A-801C-7178-B234-D4B7DC4C1C51}"/>
                </a:ext>
              </a:extLst>
            </p:cNvPr>
            <p:cNvPicPr/>
            <p:nvPr/>
          </p:nvPicPr>
          <p:blipFill>
            <a:blip r:embed="rId8" cstate="print"/>
            <a:stretch>
              <a:fillRect/>
            </a:stretch>
          </p:blipFill>
          <p:spPr>
            <a:xfrm>
              <a:off x="2800350" y="5267324"/>
              <a:ext cx="1814576" cy="442912"/>
            </a:xfrm>
            <a:prstGeom prst="rect">
              <a:avLst/>
            </a:prstGeom>
          </p:spPr>
        </p:pic>
        <p:sp>
          <p:nvSpPr>
            <p:cNvPr id="99" name="object 17">
              <a:extLst>
                <a:ext uri="{FF2B5EF4-FFF2-40B4-BE49-F238E27FC236}">
                  <a16:creationId xmlns:a16="http://schemas.microsoft.com/office/drawing/2014/main" id="{7F8AC2A0-DB89-C468-81F5-401EE35CD991}"/>
                </a:ext>
              </a:extLst>
            </p:cNvPr>
            <p:cNvSpPr/>
            <p:nvPr/>
          </p:nvSpPr>
          <p:spPr>
            <a:xfrm>
              <a:off x="2809875" y="5276849"/>
              <a:ext cx="1804035" cy="428625"/>
            </a:xfrm>
            <a:custGeom>
              <a:avLst/>
              <a:gdLst/>
              <a:ahLst/>
              <a:cxnLst/>
              <a:rect l="l" t="t" r="r" b="b"/>
              <a:pathLst>
                <a:path w="1804035" h="428625">
                  <a:moveTo>
                    <a:pt x="0" y="71500"/>
                  </a:moveTo>
                  <a:lnTo>
                    <a:pt x="5617" y="43666"/>
                  </a:lnTo>
                  <a:lnTo>
                    <a:pt x="20939" y="20939"/>
                  </a:lnTo>
                  <a:lnTo>
                    <a:pt x="43666" y="5617"/>
                  </a:lnTo>
                  <a:lnTo>
                    <a:pt x="71500" y="0"/>
                  </a:lnTo>
                  <a:lnTo>
                    <a:pt x="727837" y="0"/>
                  </a:lnTo>
                  <a:lnTo>
                    <a:pt x="1039876" y="0"/>
                  </a:lnTo>
                  <a:lnTo>
                    <a:pt x="1176274" y="0"/>
                  </a:lnTo>
                  <a:lnTo>
                    <a:pt x="1204108" y="5617"/>
                  </a:lnTo>
                  <a:lnTo>
                    <a:pt x="1226835" y="20939"/>
                  </a:lnTo>
                  <a:lnTo>
                    <a:pt x="1242157" y="43666"/>
                  </a:lnTo>
                  <a:lnTo>
                    <a:pt x="1247775" y="71500"/>
                  </a:lnTo>
                  <a:lnTo>
                    <a:pt x="1803653" y="169037"/>
                  </a:lnTo>
                  <a:lnTo>
                    <a:pt x="1247775" y="178562"/>
                  </a:lnTo>
                  <a:lnTo>
                    <a:pt x="1247775" y="357187"/>
                  </a:lnTo>
                  <a:lnTo>
                    <a:pt x="1242157" y="384996"/>
                  </a:lnTo>
                  <a:lnTo>
                    <a:pt x="1226835" y="407703"/>
                  </a:lnTo>
                  <a:lnTo>
                    <a:pt x="1204108" y="423011"/>
                  </a:lnTo>
                  <a:lnTo>
                    <a:pt x="1176274" y="428625"/>
                  </a:lnTo>
                  <a:lnTo>
                    <a:pt x="1039876" y="428625"/>
                  </a:lnTo>
                  <a:lnTo>
                    <a:pt x="727837" y="428625"/>
                  </a:lnTo>
                  <a:lnTo>
                    <a:pt x="71500" y="428625"/>
                  </a:lnTo>
                  <a:lnTo>
                    <a:pt x="43666" y="423011"/>
                  </a:lnTo>
                  <a:lnTo>
                    <a:pt x="20939" y="407703"/>
                  </a:lnTo>
                  <a:lnTo>
                    <a:pt x="5617" y="384996"/>
                  </a:lnTo>
                  <a:lnTo>
                    <a:pt x="0" y="357187"/>
                  </a:lnTo>
                  <a:lnTo>
                    <a:pt x="0" y="178562"/>
                  </a:lnTo>
                  <a:lnTo>
                    <a:pt x="0" y="71500"/>
                  </a:lnTo>
                  <a:close/>
                </a:path>
              </a:pathLst>
            </a:custGeom>
            <a:ln w="19050">
              <a:solidFill>
                <a:srgbClr val="04233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59" name="object 18">
            <a:extLst>
              <a:ext uri="{FF2B5EF4-FFF2-40B4-BE49-F238E27FC236}">
                <a16:creationId xmlns:a16="http://schemas.microsoft.com/office/drawing/2014/main" id="{868322FF-263F-0772-05A7-0F35E0CD66C7}"/>
              </a:ext>
            </a:extLst>
          </p:cNvPr>
          <p:cNvSpPr txBox="1"/>
          <p:nvPr/>
        </p:nvSpPr>
        <p:spPr>
          <a:xfrm>
            <a:off x="2769708" y="5190539"/>
            <a:ext cx="1248219" cy="1024188"/>
          </a:xfrm>
          <a:prstGeom prst="rect">
            <a:avLst/>
          </a:prstGeom>
        </p:spPr>
        <p:txBody>
          <a:bodyPr vert="horz" wrap="square" lIns="0" tIns="15875" rIns="0" bIns="0" rtlCol="0">
            <a:spAutoFit/>
          </a:bodyPr>
          <a:lstStyle/>
          <a:p>
            <a:pPr marL="394970" marR="0" lvl="0" indent="0" algn="ctr" defTabSz="914400" rtl="0" eaLnBrk="1" fontAlgn="auto" latinLnBrk="0" hangingPunct="1">
              <a:lnSpc>
                <a:spcPct val="100000"/>
              </a:lnSpc>
              <a:spcBef>
                <a:spcPts val="125"/>
              </a:spcBef>
              <a:spcAft>
                <a:spcPts val="0"/>
              </a:spcAft>
              <a:buClrTx/>
              <a:buSzTx/>
              <a:buFontTx/>
              <a:buNone/>
              <a:tabLst/>
              <a:defRPr/>
            </a:pPr>
            <a:r>
              <a:rPr kumimoji="0" sz="1400" b="0" i="0" u="none" strike="noStrike" kern="1200" cap="none" spc="-20" normalizeH="0" baseline="0" noProof="0">
                <a:ln>
                  <a:noFill/>
                </a:ln>
                <a:solidFill>
                  <a:srgbClr val="000000"/>
                </a:solidFill>
                <a:effectLst/>
                <a:uLnTx/>
                <a:uFillTx/>
                <a:latin typeface="Trebuchet MS"/>
                <a:ea typeface="+mn-ea"/>
                <a:cs typeface="Trebuchet MS"/>
              </a:rPr>
              <a:t>MMD,</a:t>
            </a:r>
            <a:endParaRPr kumimoji="0" sz="1400" b="0" i="0" u="none" strike="noStrike" kern="1200" cap="none" spc="0" normalizeH="0" baseline="0" noProof="0">
              <a:ln>
                <a:noFill/>
              </a:ln>
              <a:solidFill>
                <a:srgbClr val="000000"/>
              </a:solidFill>
              <a:effectLst/>
              <a:uLnTx/>
              <a:uFillTx/>
              <a:latin typeface="Trebuchet MS"/>
              <a:ea typeface="+mn-ea"/>
              <a:cs typeface="Trebuchet MS"/>
            </a:endParaRPr>
          </a:p>
          <a:p>
            <a:pPr marL="400050" marR="0" lvl="0" indent="0" algn="ctr" defTabSz="914400" rtl="0" eaLnBrk="1" fontAlgn="auto" latinLnBrk="0" hangingPunct="1">
              <a:lnSpc>
                <a:spcPct val="100000"/>
              </a:lnSpc>
              <a:spcBef>
                <a:spcPts val="50"/>
              </a:spcBef>
              <a:spcAft>
                <a:spcPts val="0"/>
              </a:spcAft>
              <a:buClrTx/>
              <a:buSzTx/>
              <a:buFontTx/>
              <a:buNone/>
              <a:tabLst/>
              <a:defRPr/>
            </a:pPr>
            <a:r>
              <a:rPr kumimoji="0" sz="1400" b="0" i="0" u="none" strike="noStrike" kern="1200" cap="none" spc="-10" normalizeH="0" baseline="0" noProof="0">
                <a:ln>
                  <a:noFill/>
                </a:ln>
                <a:solidFill>
                  <a:srgbClr val="000000"/>
                </a:solidFill>
                <a:effectLst/>
                <a:uLnTx/>
                <a:uFillTx/>
                <a:latin typeface="Trebuchet MS"/>
                <a:ea typeface="+mn-ea"/>
                <a:cs typeface="Trebuchet MS"/>
              </a:rPr>
              <a:t>Mangalore</a:t>
            </a:r>
            <a:endParaRPr kumimoji="0" sz="1400" b="0" i="0" u="none" strike="noStrike" kern="1200" cap="none" spc="0" normalizeH="0" baseline="0" noProof="0">
              <a:ln>
                <a:noFill/>
              </a:ln>
              <a:solidFill>
                <a:srgbClr val="000000"/>
              </a:solidFill>
              <a:effectLst/>
              <a:uLnTx/>
              <a:uFillTx/>
              <a:latin typeface="Trebuchet MS"/>
              <a:ea typeface="+mn-ea"/>
              <a:cs typeface="Trebuchet MS"/>
            </a:endParaRPr>
          </a:p>
          <a:p>
            <a:pPr marL="12700" marR="0" lvl="0" indent="0" algn="l" defTabSz="914400" rtl="0" eaLnBrk="1" fontAlgn="auto" latinLnBrk="0" hangingPunct="1">
              <a:lnSpc>
                <a:spcPct val="100000"/>
              </a:lnSpc>
              <a:spcBef>
                <a:spcPts val="940"/>
              </a:spcBef>
              <a:spcAft>
                <a:spcPts val="0"/>
              </a:spcAft>
              <a:buClrTx/>
              <a:buSzTx/>
              <a:buFontTx/>
              <a:buNone/>
              <a:tabLst/>
              <a:defRPr/>
            </a:pPr>
            <a:r>
              <a:rPr kumimoji="0" sz="1400" b="0" i="0" u="none" strike="noStrike" kern="1200" cap="none" spc="-20" normalizeH="0" baseline="0" noProof="0">
                <a:ln>
                  <a:noFill/>
                </a:ln>
                <a:solidFill>
                  <a:srgbClr val="000000"/>
                </a:solidFill>
                <a:effectLst/>
                <a:uLnTx/>
                <a:uFillTx/>
                <a:latin typeface="Trebuchet MS"/>
                <a:ea typeface="+mn-ea"/>
                <a:cs typeface="Trebuchet MS"/>
              </a:rPr>
              <a:t>MMD,</a:t>
            </a:r>
            <a:endParaRPr kumimoji="0" sz="1400" b="0" i="0" u="none" strike="noStrike" kern="1200" cap="none" spc="0" normalizeH="0" baseline="0" noProof="0">
              <a:ln>
                <a:noFill/>
              </a:ln>
              <a:solidFill>
                <a:srgbClr val="000000"/>
              </a:solidFill>
              <a:effectLst/>
              <a:uLnTx/>
              <a:uFillTx/>
              <a:latin typeface="Trebuchet MS"/>
              <a:ea typeface="+mn-ea"/>
              <a:cs typeface="Trebuchet MS"/>
            </a:endParaRPr>
          </a:p>
          <a:p>
            <a:pPr marL="19685" marR="0" lvl="0" indent="0" algn="l" defTabSz="914400" rtl="0" eaLnBrk="1" fontAlgn="auto" latinLnBrk="0" hangingPunct="1">
              <a:lnSpc>
                <a:spcPct val="100000"/>
              </a:lnSpc>
              <a:spcBef>
                <a:spcPts val="45"/>
              </a:spcBef>
              <a:spcAft>
                <a:spcPts val="0"/>
              </a:spcAft>
              <a:buClrTx/>
              <a:buSzTx/>
              <a:buFontTx/>
              <a:buNone/>
              <a:tabLst/>
              <a:defRPr/>
            </a:pPr>
            <a:r>
              <a:rPr kumimoji="0" sz="1400" b="0" i="0" u="none" strike="noStrike" kern="1200" cap="none" spc="-10" normalizeH="0" baseline="0" noProof="0">
                <a:ln>
                  <a:noFill/>
                </a:ln>
                <a:solidFill>
                  <a:srgbClr val="000000"/>
                </a:solidFill>
                <a:effectLst/>
                <a:uLnTx/>
                <a:uFillTx/>
                <a:latin typeface="Trebuchet MS"/>
                <a:ea typeface="+mn-ea"/>
                <a:cs typeface="Trebuchet MS"/>
              </a:rPr>
              <a:t>Kochi</a:t>
            </a:r>
            <a:endParaRPr kumimoji="0" sz="1400" b="0" i="0" u="none" strike="noStrike" kern="1200" cap="none" spc="0" normalizeH="0" baseline="0" noProof="0">
              <a:ln>
                <a:noFill/>
              </a:ln>
              <a:solidFill>
                <a:srgbClr val="000000"/>
              </a:solidFill>
              <a:effectLst/>
              <a:uLnTx/>
              <a:uFillTx/>
              <a:latin typeface="Trebuchet MS"/>
              <a:ea typeface="+mn-ea"/>
              <a:cs typeface="Trebuchet MS"/>
            </a:endParaRPr>
          </a:p>
        </p:txBody>
      </p:sp>
      <p:grpSp>
        <p:nvGrpSpPr>
          <p:cNvPr id="60" name="object 19">
            <a:extLst>
              <a:ext uri="{FF2B5EF4-FFF2-40B4-BE49-F238E27FC236}">
                <a16:creationId xmlns:a16="http://schemas.microsoft.com/office/drawing/2014/main" id="{A1E7727A-DC81-D18B-D060-431AB71032B6}"/>
              </a:ext>
            </a:extLst>
          </p:cNvPr>
          <p:cNvGrpSpPr/>
          <p:nvPr/>
        </p:nvGrpSpPr>
        <p:grpSpPr>
          <a:xfrm>
            <a:off x="7414485" y="3192412"/>
            <a:ext cx="2952501" cy="1111422"/>
            <a:chOff x="7248525" y="3533711"/>
            <a:chExt cx="2295525" cy="629285"/>
          </a:xfrm>
        </p:grpSpPr>
        <p:pic>
          <p:nvPicPr>
            <p:cNvPr id="90" name="object 20">
              <a:extLst>
                <a:ext uri="{FF2B5EF4-FFF2-40B4-BE49-F238E27FC236}">
                  <a16:creationId xmlns:a16="http://schemas.microsoft.com/office/drawing/2014/main" id="{4128C78B-9EEA-8F02-3DD1-B2B32E1D71EA}"/>
                </a:ext>
              </a:extLst>
            </p:cNvPr>
            <p:cNvPicPr/>
            <p:nvPr/>
          </p:nvPicPr>
          <p:blipFill>
            <a:blip r:embed="rId9" cstate="print"/>
            <a:stretch>
              <a:fillRect/>
            </a:stretch>
          </p:blipFill>
          <p:spPr>
            <a:xfrm>
              <a:off x="7248525" y="3533711"/>
              <a:ext cx="2290826" cy="623887"/>
            </a:xfrm>
            <a:prstGeom prst="rect">
              <a:avLst/>
            </a:prstGeom>
          </p:spPr>
        </p:pic>
        <p:sp>
          <p:nvSpPr>
            <p:cNvPr id="91" name="object 21">
              <a:extLst>
                <a:ext uri="{FF2B5EF4-FFF2-40B4-BE49-F238E27FC236}">
                  <a16:creationId xmlns:a16="http://schemas.microsoft.com/office/drawing/2014/main" id="{4E44F6A5-62F8-7867-8B27-4097B151E04D}"/>
                </a:ext>
              </a:extLst>
            </p:cNvPr>
            <p:cNvSpPr/>
            <p:nvPr/>
          </p:nvSpPr>
          <p:spPr>
            <a:xfrm>
              <a:off x="7258050" y="3543299"/>
              <a:ext cx="2276475" cy="609600"/>
            </a:xfrm>
            <a:custGeom>
              <a:avLst/>
              <a:gdLst/>
              <a:ahLst/>
              <a:cxnLst/>
              <a:rect l="l" t="t" r="r" b="b"/>
              <a:pathLst>
                <a:path w="2276475" h="609600">
                  <a:moveTo>
                    <a:pt x="1362075" y="101600"/>
                  </a:moveTo>
                  <a:lnTo>
                    <a:pt x="1370056" y="62043"/>
                  </a:lnTo>
                  <a:lnTo>
                    <a:pt x="1391824" y="29749"/>
                  </a:lnTo>
                  <a:lnTo>
                    <a:pt x="1424118" y="7981"/>
                  </a:lnTo>
                  <a:lnTo>
                    <a:pt x="1463675" y="0"/>
                  </a:lnTo>
                  <a:lnTo>
                    <a:pt x="1514475" y="0"/>
                  </a:lnTo>
                  <a:lnTo>
                    <a:pt x="1743075" y="0"/>
                  </a:lnTo>
                  <a:lnTo>
                    <a:pt x="2174875" y="0"/>
                  </a:lnTo>
                  <a:lnTo>
                    <a:pt x="2214431" y="7981"/>
                  </a:lnTo>
                  <a:lnTo>
                    <a:pt x="2246725" y="29749"/>
                  </a:lnTo>
                  <a:lnTo>
                    <a:pt x="2268493" y="62043"/>
                  </a:lnTo>
                  <a:lnTo>
                    <a:pt x="2276475" y="101600"/>
                  </a:lnTo>
                  <a:lnTo>
                    <a:pt x="2276475" y="254000"/>
                  </a:lnTo>
                  <a:lnTo>
                    <a:pt x="2276475" y="508000"/>
                  </a:lnTo>
                  <a:lnTo>
                    <a:pt x="2268493" y="547556"/>
                  </a:lnTo>
                  <a:lnTo>
                    <a:pt x="2246725" y="579850"/>
                  </a:lnTo>
                  <a:lnTo>
                    <a:pt x="2214431" y="601618"/>
                  </a:lnTo>
                  <a:lnTo>
                    <a:pt x="2174875" y="609600"/>
                  </a:lnTo>
                  <a:lnTo>
                    <a:pt x="1743075" y="609600"/>
                  </a:lnTo>
                  <a:lnTo>
                    <a:pt x="1514475" y="609600"/>
                  </a:lnTo>
                  <a:lnTo>
                    <a:pt x="1463675" y="609600"/>
                  </a:lnTo>
                  <a:lnTo>
                    <a:pt x="1424118" y="601618"/>
                  </a:lnTo>
                  <a:lnTo>
                    <a:pt x="1391824" y="579850"/>
                  </a:lnTo>
                  <a:lnTo>
                    <a:pt x="1370056" y="547556"/>
                  </a:lnTo>
                  <a:lnTo>
                    <a:pt x="1362075" y="508000"/>
                  </a:lnTo>
                  <a:lnTo>
                    <a:pt x="1362075" y="254000"/>
                  </a:lnTo>
                  <a:lnTo>
                    <a:pt x="0" y="297180"/>
                  </a:lnTo>
                  <a:lnTo>
                    <a:pt x="1362075" y="101600"/>
                  </a:lnTo>
                  <a:close/>
                </a:path>
              </a:pathLst>
            </a:custGeom>
            <a:ln w="19050">
              <a:solidFill>
                <a:srgbClr val="04233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61" name="object 22">
            <a:extLst>
              <a:ext uri="{FF2B5EF4-FFF2-40B4-BE49-F238E27FC236}">
                <a16:creationId xmlns:a16="http://schemas.microsoft.com/office/drawing/2014/main" id="{8F8E877E-B3C3-6691-FBBE-31D49E5B0FBB}"/>
              </a:ext>
            </a:extLst>
          </p:cNvPr>
          <p:cNvSpPr txBox="1"/>
          <p:nvPr/>
        </p:nvSpPr>
        <p:spPr>
          <a:xfrm>
            <a:off x="9354627" y="3289643"/>
            <a:ext cx="807954" cy="890628"/>
          </a:xfrm>
          <a:prstGeom prst="rect">
            <a:avLst/>
          </a:prstGeom>
        </p:spPr>
        <p:txBody>
          <a:bodyPr vert="horz" wrap="square" lIns="0" tIns="15875" rIns="0" bIns="0" rtlCol="0">
            <a:spAutoFit/>
          </a:bodyPr>
          <a:lstStyle/>
          <a:p>
            <a:pPr marL="76200" marR="0" lvl="0" indent="0" algn="ctr" defTabSz="914400" rtl="0" eaLnBrk="1" fontAlgn="auto" latinLnBrk="0" hangingPunct="1">
              <a:lnSpc>
                <a:spcPct val="100000"/>
              </a:lnSpc>
              <a:spcBef>
                <a:spcPts val="125"/>
              </a:spcBef>
              <a:spcAft>
                <a:spcPts val="0"/>
              </a:spcAft>
              <a:buClrTx/>
              <a:buSzTx/>
              <a:buFontTx/>
              <a:buNone/>
              <a:tabLst/>
              <a:defRPr/>
            </a:pPr>
            <a:r>
              <a:rPr kumimoji="0" sz="1400" b="0" i="0" u="none" strike="noStrike" kern="1200" cap="none" spc="-20" normalizeH="0" baseline="0" noProof="0" dirty="0">
                <a:ln>
                  <a:noFill/>
                </a:ln>
                <a:solidFill>
                  <a:srgbClr val="000000"/>
                </a:solidFill>
                <a:effectLst/>
                <a:uLnTx/>
                <a:uFillTx/>
                <a:latin typeface="Trebuchet MS"/>
                <a:ea typeface="+mn-ea"/>
                <a:cs typeface="Trebuchet MS"/>
              </a:rPr>
              <a:t>MMD</a:t>
            </a:r>
            <a:endParaRPr kumimoji="0" lang="en-IN" sz="1400" b="0" i="0" u="none" strike="noStrike" kern="1200" cap="none" spc="0" normalizeH="0" baseline="0" noProof="0" dirty="0">
              <a:ln>
                <a:noFill/>
              </a:ln>
              <a:solidFill>
                <a:srgbClr val="000000"/>
              </a:solidFill>
              <a:effectLst/>
              <a:uLnTx/>
              <a:uFillTx/>
              <a:latin typeface="Trebuchet MS"/>
              <a:ea typeface="+mn-ea"/>
              <a:cs typeface="Trebuchet MS"/>
            </a:endParaRPr>
          </a:p>
          <a:p>
            <a:pPr marL="12700" marR="0" lvl="0" indent="0" algn="ctr" defTabSz="914400" rtl="0" eaLnBrk="1" fontAlgn="auto" latinLnBrk="0" hangingPunct="1">
              <a:lnSpc>
                <a:spcPct val="100000"/>
              </a:lnSpc>
              <a:spcBef>
                <a:spcPts val="50"/>
              </a:spcBef>
              <a:spcAft>
                <a:spcPts val="0"/>
              </a:spcAft>
              <a:buClrTx/>
              <a:buSzTx/>
              <a:buFontTx/>
              <a:buNone/>
              <a:tabLst/>
              <a:defRPr/>
            </a:pPr>
            <a:r>
              <a:rPr kumimoji="0" lang="en-IN" sz="1400" b="0" i="0" u="none" strike="noStrike" kern="1200" cap="none" spc="-25" normalizeH="0" baseline="0" noProof="0" dirty="0">
                <a:ln>
                  <a:noFill/>
                </a:ln>
                <a:solidFill>
                  <a:srgbClr val="000000"/>
                </a:solidFill>
                <a:effectLst/>
                <a:uLnTx/>
                <a:uFillTx/>
                <a:latin typeface="Trebuchet MS"/>
                <a:ea typeface="+mn-ea"/>
                <a:cs typeface="Trebuchet MS"/>
              </a:rPr>
              <a:t>Kolkata </a:t>
            </a:r>
            <a:br>
              <a:rPr kumimoji="0" lang="en-IN" sz="1400" b="0" i="0" u="none" strike="noStrike" kern="1200" cap="none" spc="-25" normalizeH="0" baseline="0" noProof="0" dirty="0">
                <a:ln>
                  <a:noFill/>
                </a:ln>
                <a:solidFill>
                  <a:srgbClr val="000000"/>
                </a:solidFill>
                <a:effectLst/>
                <a:uLnTx/>
                <a:uFillTx/>
                <a:latin typeface="Trebuchet MS"/>
                <a:ea typeface="+mn-ea"/>
                <a:cs typeface="Trebuchet MS"/>
              </a:rPr>
            </a:br>
            <a:r>
              <a:rPr kumimoji="0" lang="en-IN" sz="1400" b="0" i="0" u="none" strike="noStrike" kern="1200" cap="none" spc="-25" normalizeH="0" baseline="0" noProof="0" dirty="0">
                <a:ln>
                  <a:noFill/>
                </a:ln>
                <a:solidFill>
                  <a:srgbClr val="000000"/>
                </a:solidFill>
                <a:effectLst/>
                <a:uLnTx/>
                <a:uFillTx/>
                <a:latin typeface="Trebuchet MS"/>
                <a:ea typeface="+mn-ea"/>
                <a:cs typeface="Trebuchet MS"/>
              </a:rPr>
              <a:t>&amp; MMD Haldia</a:t>
            </a:r>
            <a:endParaRPr kumimoji="0" lang="en-IN" sz="1400" b="0" i="0" u="none" strike="noStrike" kern="1200" cap="none" spc="0" normalizeH="0" baseline="0" noProof="0" dirty="0">
              <a:ln>
                <a:noFill/>
              </a:ln>
              <a:solidFill>
                <a:srgbClr val="000000"/>
              </a:solidFill>
              <a:effectLst/>
              <a:uLnTx/>
              <a:uFillTx/>
              <a:latin typeface="Trebuchet MS"/>
              <a:ea typeface="+mn-ea"/>
              <a:cs typeface="Trebuchet MS"/>
            </a:endParaRPr>
          </a:p>
        </p:txBody>
      </p:sp>
      <p:grpSp>
        <p:nvGrpSpPr>
          <p:cNvPr id="62" name="object 23">
            <a:extLst>
              <a:ext uri="{FF2B5EF4-FFF2-40B4-BE49-F238E27FC236}">
                <a16:creationId xmlns:a16="http://schemas.microsoft.com/office/drawing/2014/main" id="{4D2D7E6A-F6D3-FC7C-F0BF-F89B5162FDD1}"/>
              </a:ext>
            </a:extLst>
          </p:cNvPr>
          <p:cNvGrpSpPr/>
          <p:nvPr/>
        </p:nvGrpSpPr>
        <p:grpSpPr>
          <a:xfrm>
            <a:off x="6972111" y="3916008"/>
            <a:ext cx="1865598" cy="635151"/>
            <a:chOff x="6781800" y="3990911"/>
            <a:chExt cx="1847850" cy="629285"/>
          </a:xfrm>
        </p:grpSpPr>
        <p:pic>
          <p:nvPicPr>
            <p:cNvPr id="88" name="object 24">
              <a:extLst>
                <a:ext uri="{FF2B5EF4-FFF2-40B4-BE49-F238E27FC236}">
                  <a16:creationId xmlns:a16="http://schemas.microsoft.com/office/drawing/2014/main" id="{1E55A5CB-7173-5DCB-B817-3D53E2D84C6A}"/>
                </a:ext>
              </a:extLst>
            </p:cNvPr>
            <p:cNvPicPr/>
            <p:nvPr/>
          </p:nvPicPr>
          <p:blipFill>
            <a:blip r:embed="rId10" cstate="print"/>
            <a:stretch>
              <a:fillRect/>
            </a:stretch>
          </p:blipFill>
          <p:spPr>
            <a:xfrm>
              <a:off x="6781800" y="3990911"/>
              <a:ext cx="1843151" cy="623887"/>
            </a:xfrm>
            <a:prstGeom prst="rect">
              <a:avLst/>
            </a:prstGeom>
          </p:spPr>
        </p:pic>
        <p:sp>
          <p:nvSpPr>
            <p:cNvPr id="89" name="object 25">
              <a:extLst>
                <a:ext uri="{FF2B5EF4-FFF2-40B4-BE49-F238E27FC236}">
                  <a16:creationId xmlns:a16="http://schemas.microsoft.com/office/drawing/2014/main" id="{9F9E168B-FA5C-9F9E-E662-7C43B68DE8DB}"/>
                </a:ext>
              </a:extLst>
            </p:cNvPr>
            <p:cNvSpPr/>
            <p:nvPr/>
          </p:nvSpPr>
          <p:spPr>
            <a:xfrm>
              <a:off x="6793229" y="4000499"/>
              <a:ext cx="1826895" cy="609600"/>
            </a:xfrm>
            <a:custGeom>
              <a:avLst/>
              <a:gdLst/>
              <a:ahLst/>
              <a:cxnLst/>
              <a:rect l="l" t="t" r="r" b="b"/>
              <a:pathLst>
                <a:path w="1826895" h="609600">
                  <a:moveTo>
                    <a:pt x="788670" y="101600"/>
                  </a:moveTo>
                  <a:lnTo>
                    <a:pt x="796651" y="62043"/>
                  </a:lnTo>
                  <a:lnTo>
                    <a:pt x="818419" y="29749"/>
                  </a:lnTo>
                  <a:lnTo>
                    <a:pt x="850713" y="7981"/>
                  </a:lnTo>
                  <a:lnTo>
                    <a:pt x="890270" y="0"/>
                  </a:lnTo>
                  <a:lnTo>
                    <a:pt x="961771" y="0"/>
                  </a:lnTo>
                  <a:lnTo>
                    <a:pt x="1221231" y="0"/>
                  </a:lnTo>
                  <a:lnTo>
                    <a:pt x="1725295" y="0"/>
                  </a:lnTo>
                  <a:lnTo>
                    <a:pt x="1764851" y="7981"/>
                  </a:lnTo>
                  <a:lnTo>
                    <a:pt x="1797145" y="29749"/>
                  </a:lnTo>
                  <a:lnTo>
                    <a:pt x="1818913" y="62043"/>
                  </a:lnTo>
                  <a:lnTo>
                    <a:pt x="1826895" y="101600"/>
                  </a:lnTo>
                  <a:lnTo>
                    <a:pt x="1826895" y="254000"/>
                  </a:lnTo>
                  <a:lnTo>
                    <a:pt x="1826895" y="508000"/>
                  </a:lnTo>
                  <a:lnTo>
                    <a:pt x="1818913" y="547556"/>
                  </a:lnTo>
                  <a:lnTo>
                    <a:pt x="1797145" y="579850"/>
                  </a:lnTo>
                  <a:lnTo>
                    <a:pt x="1764851" y="601618"/>
                  </a:lnTo>
                  <a:lnTo>
                    <a:pt x="1725295" y="609600"/>
                  </a:lnTo>
                  <a:lnTo>
                    <a:pt x="1221231" y="609600"/>
                  </a:lnTo>
                  <a:lnTo>
                    <a:pt x="961771" y="609600"/>
                  </a:lnTo>
                  <a:lnTo>
                    <a:pt x="890270" y="609600"/>
                  </a:lnTo>
                  <a:lnTo>
                    <a:pt x="850713" y="601618"/>
                  </a:lnTo>
                  <a:lnTo>
                    <a:pt x="818419" y="579850"/>
                  </a:lnTo>
                  <a:lnTo>
                    <a:pt x="796651" y="547556"/>
                  </a:lnTo>
                  <a:lnTo>
                    <a:pt x="788670" y="508000"/>
                  </a:lnTo>
                  <a:lnTo>
                    <a:pt x="788670" y="254000"/>
                  </a:lnTo>
                  <a:lnTo>
                    <a:pt x="0" y="240411"/>
                  </a:lnTo>
                  <a:lnTo>
                    <a:pt x="788670" y="101600"/>
                  </a:lnTo>
                  <a:close/>
                </a:path>
              </a:pathLst>
            </a:custGeom>
            <a:ln w="19050">
              <a:solidFill>
                <a:srgbClr val="04233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63" name="object 26">
            <a:extLst>
              <a:ext uri="{FF2B5EF4-FFF2-40B4-BE49-F238E27FC236}">
                <a16:creationId xmlns:a16="http://schemas.microsoft.com/office/drawing/2014/main" id="{D888FE31-33C3-6BFF-5C70-A9644D25A9C2}"/>
              </a:ext>
            </a:extLst>
          </p:cNvPr>
          <p:cNvSpPr txBox="1"/>
          <p:nvPr/>
        </p:nvSpPr>
        <p:spPr>
          <a:xfrm>
            <a:off x="8002998" y="3993303"/>
            <a:ext cx="619943" cy="467230"/>
          </a:xfrm>
          <a:prstGeom prst="rect">
            <a:avLst/>
          </a:prstGeom>
        </p:spPr>
        <p:txBody>
          <a:bodyPr vert="horz" wrap="square" lIns="0" tIns="15875" rIns="0" bIns="0" rtlCol="0">
            <a:spAutoFit/>
          </a:bodyPr>
          <a:lstStyle/>
          <a:p>
            <a:pPr marL="81915" marR="0" lvl="0" indent="0" algn="l" defTabSz="914400" rtl="0" eaLnBrk="1" fontAlgn="auto" latinLnBrk="0" hangingPunct="1">
              <a:lnSpc>
                <a:spcPct val="100000"/>
              </a:lnSpc>
              <a:spcBef>
                <a:spcPts val="125"/>
              </a:spcBef>
              <a:spcAft>
                <a:spcPts val="0"/>
              </a:spcAft>
              <a:buClrTx/>
              <a:buSzTx/>
              <a:buFontTx/>
              <a:buNone/>
              <a:tabLst/>
              <a:defRPr/>
            </a:pPr>
            <a:r>
              <a:rPr kumimoji="0" sz="1400" b="0" i="0" u="none" strike="noStrike" kern="1200" cap="none" spc="-20" normalizeH="0" baseline="0" noProof="0">
                <a:ln>
                  <a:noFill/>
                </a:ln>
                <a:solidFill>
                  <a:srgbClr val="000000"/>
                </a:solidFill>
                <a:effectLst/>
                <a:uLnTx/>
                <a:uFillTx/>
                <a:latin typeface="Trebuchet MS"/>
                <a:ea typeface="+mn-ea"/>
                <a:cs typeface="Trebuchet MS"/>
              </a:rPr>
              <a:t>MMD,</a:t>
            </a:r>
            <a:endParaRPr kumimoji="0" sz="1400" b="0" i="0" u="none" strike="noStrike" kern="1200" cap="none" spc="0" normalizeH="0" baseline="0" noProof="0">
              <a:ln>
                <a:noFill/>
              </a:ln>
              <a:solidFill>
                <a:srgbClr val="000000"/>
              </a:solidFill>
              <a:effectLst/>
              <a:uLnTx/>
              <a:uFillTx/>
              <a:latin typeface="Trebuchet MS"/>
              <a:ea typeface="+mn-ea"/>
              <a:cs typeface="Trebuchet MS"/>
            </a:endParaRPr>
          </a:p>
          <a:p>
            <a:pPr marL="12700" marR="0" lvl="0" indent="0" algn="l" defTabSz="914400" rtl="0" eaLnBrk="1" fontAlgn="auto" latinLnBrk="0" hangingPunct="1">
              <a:lnSpc>
                <a:spcPct val="100000"/>
              </a:lnSpc>
              <a:spcBef>
                <a:spcPts val="50"/>
              </a:spcBef>
              <a:spcAft>
                <a:spcPts val="0"/>
              </a:spcAft>
              <a:buClrTx/>
              <a:buSzTx/>
              <a:buFontTx/>
              <a:buNone/>
              <a:tabLst/>
              <a:defRPr/>
            </a:pPr>
            <a:r>
              <a:rPr kumimoji="0" sz="1400" b="0" i="0" u="none" strike="noStrike" kern="1200" cap="none" spc="-10" normalizeH="0" baseline="0" noProof="0">
                <a:ln>
                  <a:noFill/>
                </a:ln>
                <a:solidFill>
                  <a:srgbClr val="000000"/>
                </a:solidFill>
                <a:effectLst/>
                <a:uLnTx/>
                <a:uFillTx/>
                <a:latin typeface="Trebuchet MS"/>
                <a:ea typeface="+mn-ea"/>
                <a:cs typeface="Trebuchet MS"/>
              </a:rPr>
              <a:t>Paradip</a:t>
            </a:r>
            <a:endParaRPr kumimoji="0" sz="1400" b="0" i="0" u="none" strike="noStrike" kern="1200" cap="none" spc="0" normalizeH="0" baseline="0" noProof="0">
              <a:ln>
                <a:noFill/>
              </a:ln>
              <a:solidFill>
                <a:srgbClr val="000000"/>
              </a:solidFill>
              <a:effectLst/>
              <a:uLnTx/>
              <a:uFillTx/>
              <a:latin typeface="Trebuchet MS"/>
              <a:ea typeface="+mn-ea"/>
              <a:cs typeface="Trebuchet MS"/>
            </a:endParaRPr>
          </a:p>
        </p:txBody>
      </p:sp>
      <p:grpSp>
        <p:nvGrpSpPr>
          <p:cNvPr id="64" name="object 27">
            <a:extLst>
              <a:ext uri="{FF2B5EF4-FFF2-40B4-BE49-F238E27FC236}">
                <a16:creationId xmlns:a16="http://schemas.microsoft.com/office/drawing/2014/main" id="{084477FC-15A5-0E06-DCB9-4FCBAD1164F5}"/>
              </a:ext>
            </a:extLst>
          </p:cNvPr>
          <p:cNvGrpSpPr/>
          <p:nvPr/>
        </p:nvGrpSpPr>
        <p:grpSpPr>
          <a:xfrm>
            <a:off x="5904682" y="5281230"/>
            <a:ext cx="1932913" cy="634510"/>
            <a:chOff x="5724525" y="5343525"/>
            <a:chExt cx="1914525" cy="628650"/>
          </a:xfrm>
        </p:grpSpPr>
        <p:pic>
          <p:nvPicPr>
            <p:cNvPr id="86" name="object 28">
              <a:extLst>
                <a:ext uri="{FF2B5EF4-FFF2-40B4-BE49-F238E27FC236}">
                  <a16:creationId xmlns:a16="http://schemas.microsoft.com/office/drawing/2014/main" id="{01E3BABA-E209-0374-F4B1-9B04D25E4EDC}"/>
                </a:ext>
              </a:extLst>
            </p:cNvPr>
            <p:cNvPicPr/>
            <p:nvPr/>
          </p:nvPicPr>
          <p:blipFill>
            <a:blip r:embed="rId11" cstate="print"/>
            <a:stretch>
              <a:fillRect/>
            </a:stretch>
          </p:blipFill>
          <p:spPr>
            <a:xfrm>
              <a:off x="5724525" y="5343525"/>
              <a:ext cx="1909826" cy="623887"/>
            </a:xfrm>
            <a:prstGeom prst="rect">
              <a:avLst/>
            </a:prstGeom>
          </p:spPr>
        </p:pic>
        <p:sp>
          <p:nvSpPr>
            <p:cNvPr id="87" name="object 29">
              <a:extLst>
                <a:ext uri="{FF2B5EF4-FFF2-40B4-BE49-F238E27FC236}">
                  <a16:creationId xmlns:a16="http://schemas.microsoft.com/office/drawing/2014/main" id="{D30BDB16-DB1A-AA5F-7C87-2EDBF12BB024}"/>
                </a:ext>
              </a:extLst>
            </p:cNvPr>
            <p:cNvSpPr/>
            <p:nvPr/>
          </p:nvSpPr>
          <p:spPr>
            <a:xfrm>
              <a:off x="5736082" y="5353050"/>
              <a:ext cx="1893570" cy="609600"/>
            </a:xfrm>
            <a:custGeom>
              <a:avLst/>
              <a:gdLst/>
              <a:ahLst/>
              <a:cxnLst/>
              <a:rect l="l" t="t" r="r" b="b"/>
              <a:pathLst>
                <a:path w="1893570" h="609600">
                  <a:moveTo>
                    <a:pt x="855217" y="101600"/>
                  </a:moveTo>
                  <a:lnTo>
                    <a:pt x="863199" y="62043"/>
                  </a:lnTo>
                  <a:lnTo>
                    <a:pt x="884967" y="29749"/>
                  </a:lnTo>
                  <a:lnTo>
                    <a:pt x="917261" y="7981"/>
                  </a:lnTo>
                  <a:lnTo>
                    <a:pt x="956817" y="0"/>
                  </a:lnTo>
                  <a:lnTo>
                    <a:pt x="1028318" y="0"/>
                  </a:lnTo>
                  <a:lnTo>
                    <a:pt x="1287779" y="0"/>
                  </a:lnTo>
                  <a:lnTo>
                    <a:pt x="1791842" y="0"/>
                  </a:lnTo>
                  <a:lnTo>
                    <a:pt x="1831399" y="7981"/>
                  </a:lnTo>
                  <a:lnTo>
                    <a:pt x="1863693" y="29749"/>
                  </a:lnTo>
                  <a:lnTo>
                    <a:pt x="1885461" y="62043"/>
                  </a:lnTo>
                  <a:lnTo>
                    <a:pt x="1893442" y="101600"/>
                  </a:lnTo>
                  <a:lnTo>
                    <a:pt x="1893442" y="355600"/>
                  </a:lnTo>
                  <a:lnTo>
                    <a:pt x="1893442" y="508000"/>
                  </a:lnTo>
                  <a:lnTo>
                    <a:pt x="1885461" y="547545"/>
                  </a:lnTo>
                  <a:lnTo>
                    <a:pt x="1863693" y="579840"/>
                  </a:lnTo>
                  <a:lnTo>
                    <a:pt x="1831399" y="601615"/>
                  </a:lnTo>
                  <a:lnTo>
                    <a:pt x="1791842" y="609600"/>
                  </a:lnTo>
                  <a:lnTo>
                    <a:pt x="1287779" y="609600"/>
                  </a:lnTo>
                  <a:lnTo>
                    <a:pt x="1028318" y="609600"/>
                  </a:lnTo>
                  <a:lnTo>
                    <a:pt x="956817" y="609600"/>
                  </a:lnTo>
                  <a:lnTo>
                    <a:pt x="917261" y="601615"/>
                  </a:lnTo>
                  <a:lnTo>
                    <a:pt x="884967" y="579840"/>
                  </a:lnTo>
                  <a:lnTo>
                    <a:pt x="863199" y="547545"/>
                  </a:lnTo>
                  <a:lnTo>
                    <a:pt x="855217" y="508000"/>
                  </a:lnTo>
                  <a:lnTo>
                    <a:pt x="0" y="515200"/>
                  </a:lnTo>
                  <a:lnTo>
                    <a:pt x="855217" y="355600"/>
                  </a:lnTo>
                  <a:lnTo>
                    <a:pt x="855217" y="101600"/>
                  </a:lnTo>
                  <a:close/>
                </a:path>
              </a:pathLst>
            </a:custGeom>
            <a:ln w="19050">
              <a:solidFill>
                <a:srgbClr val="04233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65" name="object 30">
            <a:extLst>
              <a:ext uri="{FF2B5EF4-FFF2-40B4-BE49-F238E27FC236}">
                <a16:creationId xmlns:a16="http://schemas.microsoft.com/office/drawing/2014/main" id="{EC85AC18-389F-E395-A16A-608E734156B5}"/>
              </a:ext>
            </a:extLst>
          </p:cNvPr>
          <p:cNvSpPr txBox="1"/>
          <p:nvPr/>
        </p:nvSpPr>
        <p:spPr>
          <a:xfrm>
            <a:off x="6970829" y="5361665"/>
            <a:ext cx="684694" cy="467230"/>
          </a:xfrm>
          <a:prstGeom prst="rect">
            <a:avLst/>
          </a:prstGeom>
        </p:spPr>
        <p:txBody>
          <a:bodyPr vert="horz" wrap="square" lIns="0" tIns="15875" rIns="0" bIns="0" rtlCol="0">
            <a:spAutoFit/>
          </a:bodyPr>
          <a:lstStyle/>
          <a:p>
            <a:pPr marL="114935" marR="0" lvl="0" indent="0" algn="l" defTabSz="914400" rtl="0" eaLnBrk="1" fontAlgn="auto" latinLnBrk="0" hangingPunct="1">
              <a:lnSpc>
                <a:spcPct val="100000"/>
              </a:lnSpc>
              <a:spcBef>
                <a:spcPts val="125"/>
              </a:spcBef>
              <a:spcAft>
                <a:spcPts val="0"/>
              </a:spcAft>
              <a:buClrTx/>
              <a:buSzTx/>
              <a:buFontTx/>
              <a:buNone/>
              <a:tabLst/>
              <a:defRPr/>
            </a:pPr>
            <a:r>
              <a:rPr kumimoji="0" sz="1400" b="0" i="0" u="none" strike="noStrike" kern="1200" cap="none" spc="-20" normalizeH="0" baseline="0" noProof="0">
                <a:ln>
                  <a:noFill/>
                </a:ln>
                <a:solidFill>
                  <a:srgbClr val="000000"/>
                </a:solidFill>
                <a:effectLst/>
                <a:uLnTx/>
                <a:uFillTx/>
                <a:latin typeface="Trebuchet MS"/>
                <a:ea typeface="+mn-ea"/>
                <a:cs typeface="Trebuchet MS"/>
              </a:rPr>
              <a:t>MMD,</a:t>
            </a:r>
            <a:endParaRPr kumimoji="0" sz="1400" b="0" i="0" u="none" strike="noStrike" kern="1200" cap="none" spc="0" normalizeH="0" baseline="0" noProof="0">
              <a:ln>
                <a:noFill/>
              </a:ln>
              <a:solidFill>
                <a:srgbClr val="000000"/>
              </a:solidFill>
              <a:effectLst/>
              <a:uLnTx/>
              <a:uFillTx/>
              <a:latin typeface="Trebuchet MS"/>
              <a:ea typeface="+mn-ea"/>
              <a:cs typeface="Trebuchet MS"/>
            </a:endParaRPr>
          </a:p>
          <a:p>
            <a:pPr marL="12700" marR="0" lvl="0" indent="0" algn="l" defTabSz="914400" rtl="0" eaLnBrk="1" fontAlgn="auto" latinLnBrk="0" hangingPunct="1">
              <a:lnSpc>
                <a:spcPct val="100000"/>
              </a:lnSpc>
              <a:spcBef>
                <a:spcPts val="50"/>
              </a:spcBef>
              <a:spcAft>
                <a:spcPts val="0"/>
              </a:spcAft>
              <a:buClrTx/>
              <a:buSzTx/>
              <a:buFontTx/>
              <a:buNone/>
              <a:tabLst/>
              <a:defRPr/>
            </a:pPr>
            <a:r>
              <a:rPr kumimoji="0" sz="1400" b="0" i="0" u="none" strike="noStrike" kern="1200" cap="none" spc="-10" normalizeH="0" baseline="0" noProof="0">
                <a:ln>
                  <a:noFill/>
                </a:ln>
                <a:solidFill>
                  <a:srgbClr val="000000"/>
                </a:solidFill>
                <a:effectLst/>
                <a:uLnTx/>
                <a:uFillTx/>
                <a:latin typeface="Trebuchet MS"/>
                <a:ea typeface="+mn-ea"/>
                <a:cs typeface="Trebuchet MS"/>
              </a:rPr>
              <a:t>Chennai</a:t>
            </a:r>
            <a:endParaRPr kumimoji="0" sz="1400" b="0" i="0" u="none" strike="noStrike" kern="1200" cap="none" spc="0" normalizeH="0" baseline="0" noProof="0">
              <a:ln>
                <a:noFill/>
              </a:ln>
              <a:solidFill>
                <a:srgbClr val="000000"/>
              </a:solidFill>
              <a:effectLst/>
              <a:uLnTx/>
              <a:uFillTx/>
              <a:latin typeface="Trebuchet MS"/>
              <a:ea typeface="+mn-ea"/>
              <a:cs typeface="Trebuchet MS"/>
            </a:endParaRPr>
          </a:p>
        </p:txBody>
      </p:sp>
      <p:grpSp>
        <p:nvGrpSpPr>
          <p:cNvPr id="66" name="object 31">
            <a:extLst>
              <a:ext uri="{FF2B5EF4-FFF2-40B4-BE49-F238E27FC236}">
                <a16:creationId xmlns:a16="http://schemas.microsoft.com/office/drawing/2014/main" id="{52853875-4A18-2273-3095-CD7BA8B713E2}"/>
              </a:ext>
            </a:extLst>
          </p:cNvPr>
          <p:cNvGrpSpPr/>
          <p:nvPr/>
        </p:nvGrpSpPr>
        <p:grpSpPr>
          <a:xfrm>
            <a:off x="6573476" y="4569873"/>
            <a:ext cx="1745071" cy="644124"/>
            <a:chOff x="6386957" y="4638738"/>
            <a:chExt cx="1728470" cy="638175"/>
          </a:xfrm>
        </p:grpSpPr>
        <p:pic>
          <p:nvPicPr>
            <p:cNvPr id="84" name="object 32">
              <a:extLst>
                <a:ext uri="{FF2B5EF4-FFF2-40B4-BE49-F238E27FC236}">
                  <a16:creationId xmlns:a16="http://schemas.microsoft.com/office/drawing/2014/main" id="{F5B539F5-8A92-CDB5-358E-ACFAAE9A7717}"/>
                </a:ext>
              </a:extLst>
            </p:cNvPr>
            <p:cNvPicPr/>
            <p:nvPr/>
          </p:nvPicPr>
          <p:blipFill>
            <a:blip r:embed="rId12" cstate="print"/>
            <a:stretch>
              <a:fillRect/>
            </a:stretch>
          </p:blipFill>
          <p:spPr>
            <a:xfrm>
              <a:off x="6391275" y="4638738"/>
              <a:ext cx="1719326" cy="633412"/>
            </a:xfrm>
            <a:prstGeom prst="rect">
              <a:avLst/>
            </a:prstGeom>
          </p:spPr>
        </p:pic>
        <p:sp>
          <p:nvSpPr>
            <p:cNvPr id="85" name="object 33">
              <a:extLst>
                <a:ext uri="{FF2B5EF4-FFF2-40B4-BE49-F238E27FC236}">
                  <a16:creationId xmlns:a16="http://schemas.microsoft.com/office/drawing/2014/main" id="{9F18AA8A-08DB-C7CF-9B3B-6919CD490DC8}"/>
                </a:ext>
              </a:extLst>
            </p:cNvPr>
            <p:cNvSpPr/>
            <p:nvPr/>
          </p:nvSpPr>
          <p:spPr>
            <a:xfrm>
              <a:off x="6396482" y="4651629"/>
              <a:ext cx="1709420" cy="615950"/>
            </a:xfrm>
            <a:custGeom>
              <a:avLst/>
              <a:gdLst/>
              <a:ahLst/>
              <a:cxnLst/>
              <a:rect l="l" t="t" r="r" b="b"/>
              <a:pathLst>
                <a:path w="1709420" h="615950">
                  <a:moveTo>
                    <a:pt x="661542" y="107696"/>
                  </a:moveTo>
                  <a:lnTo>
                    <a:pt x="669524" y="68139"/>
                  </a:lnTo>
                  <a:lnTo>
                    <a:pt x="691292" y="35845"/>
                  </a:lnTo>
                  <a:lnTo>
                    <a:pt x="723586" y="14077"/>
                  </a:lnTo>
                  <a:lnTo>
                    <a:pt x="763142" y="6096"/>
                  </a:lnTo>
                  <a:lnTo>
                    <a:pt x="836167" y="6096"/>
                  </a:lnTo>
                  <a:lnTo>
                    <a:pt x="1098168" y="6096"/>
                  </a:lnTo>
                  <a:lnTo>
                    <a:pt x="1607692" y="6096"/>
                  </a:lnTo>
                  <a:lnTo>
                    <a:pt x="1647249" y="14077"/>
                  </a:lnTo>
                  <a:lnTo>
                    <a:pt x="1679543" y="35845"/>
                  </a:lnTo>
                  <a:lnTo>
                    <a:pt x="1701311" y="68139"/>
                  </a:lnTo>
                  <a:lnTo>
                    <a:pt x="1709292" y="107696"/>
                  </a:lnTo>
                  <a:lnTo>
                    <a:pt x="1709292" y="260096"/>
                  </a:lnTo>
                  <a:lnTo>
                    <a:pt x="1709292" y="514096"/>
                  </a:lnTo>
                  <a:lnTo>
                    <a:pt x="1701311" y="553652"/>
                  </a:lnTo>
                  <a:lnTo>
                    <a:pt x="1679543" y="585946"/>
                  </a:lnTo>
                  <a:lnTo>
                    <a:pt x="1647249" y="607714"/>
                  </a:lnTo>
                  <a:lnTo>
                    <a:pt x="1607692" y="615696"/>
                  </a:lnTo>
                  <a:lnTo>
                    <a:pt x="1098168" y="615696"/>
                  </a:lnTo>
                  <a:lnTo>
                    <a:pt x="836167" y="615696"/>
                  </a:lnTo>
                  <a:lnTo>
                    <a:pt x="763142" y="615696"/>
                  </a:lnTo>
                  <a:lnTo>
                    <a:pt x="723586" y="607714"/>
                  </a:lnTo>
                  <a:lnTo>
                    <a:pt x="691292" y="585946"/>
                  </a:lnTo>
                  <a:lnTo>
                    <a:pt x="669524" y="553652"/>
                  </a:lnTo>
                  <a:lnTo>
                    <a:pt x="661542" y="514096"/>
                  </a:lnTo>
                  <a:lnTo>
                    <a:pt x="661542" y="260096"/>
                  </a:lnTo>
                  <a:lnTo>
                    <a:pt x="0" y="0"/>
                  </a:lnTo>
                  <a:lnTo>
                    <a:pt x="661542" y="107696"/>
                  </a:lnTo>
                  <a:close/>
                </a:path>
              </a:pathLst>
            </a:custGeom>
            <a:ln w="19050">
              <a:solidFill>
                <a:srgbClr val="04233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67" name="object 34">
            <a:extLst>
              <a:ext uri="{FF2B5EF4-FFF2-40B4-BE49-F238E27FC236}">
                <a16:creationId xmlns:a16="http://schemas.microsoft.com/office/drawing/2014/main" id="{B7DAADB7-1EBB-8668-ED4E-FD42F8C962F8}"/>
              </a:ext>
            </a:extLst>
          </p:cNvPr>
          <p:cNvSpPr txBox="1"/>
          <p:nvPr/>
        </p:nvSpPr>
        <p:spPr>
          <a:xfrm>
            <a:off x="7547818" y="4654411"/>
            <a:ext cx="472490" cy="466589"/>
          </a:xfrm>
          <a:prstGeom prst="rect">
            <a:avLst/>
          </a:prstGeom>
        </p:spPr>
        <p:txBody>
          <a:bodyPr vert="horz" wrap="square" lIns="0" tIns="15875" rIns="0" bIns="0" rtlCol="0">
            <a:spAutoFit/>
          </a:bodyPr>
          <a:lstStyle/>
          <a:p>
            <a:pPr marL="12700" marR="0" lvl="0" indent="0" algn="l" defTabSz="914400" rtl="0" eaLnBrk="1" fontAlgn="auto" latinLnBrk="0" hangingPunct="1">
              <a:lnSpc>
                <a:spcPct val="100000"/>
              </a:lnSpc>
              <a:spcBef>
                <a:spcPts val="125"/>
              </a:spcBef>
              <a:spcAft>
                <a:spcPts val="0"/>
              </a:spcAft>
              <a:buClrTx/>
              <a:buSzTx/>
              <a:buFontTx/>
              <a:buNone/>
              <a:tabLst/>
              <a:defRPr/>
            </a:pPr>
            <a:r>
              <a:rPr kumimoji="0" sz="1400" b="0" i="0" u="none" strike="noStrike" kern="1200" cap="none" spc="-20" normalizeH="0" baseline="0" noProof="0">
                <a:ln>
                  <a:noFill/>
                </a:ln>
                <a:solidFill>
                  <a:srgbClr val="000000"/>
                </a:solidFill>
                <a:effectLst/>
                <a:uLnTx/>
                <a:uFillTx/>
                <a:latin typeface="Trebuchet MS"/>
                <a:ea typeface="+mn-ea"/>
                <a:cs typeface="Trebuchet MS"/>
              </a:rPr>
              <a:t>MMD,</a:t>
            </a:r>
            <a:endParaRPr kumimoji="0" sz="1400" b="0" i="0" u="none" strike="noStrike" kern="1200" cap="none" spc="0" normalizeH="0" baseline="0" noProof="0">
              <a:ln>
                <a:noFill/>
              </a:ln>
              <a:solidFill>
                <a:srgbClr val="000000"/>
              </a:solidFill>
              <a:effectLst/>
              <a:uLnTx/>
              <a:uFillTx/>
              <a:latin typeface="Trebuchet MS"/>
              <a:ea typeface="+mn-ea"/>
              <a:cs typeface="Trebuchet MS"/>
            </a:endParaRPr>
          </a:p>
          <a:p>
            <a:pPr marL="32384" marR="0" lvl="0" indent="0" algn="l" defTabSz="914400" rtl="0" eaLnBrk="1" fontAlgn="auto" latinLnBrk="0" hangingPunct="1">
              <a:lnSpc>
                <a:spcPct val="100000"/>
              </a:lnSpc>
              <a:spcBef>
                <a:spcPts val="45"/>
              </a:spcBef>
              <a:spcAft>
                <a:spcPts val="0"/>
              </a:spcAft>
              <a:buClrTx/>
              <a:buSzTx/>
              <a:buFontTx/>
              <a:buNone/>
              <a:tabLst/>
              <a:defRPr/>
            </a:pPr>
            <a:r>
              <a:rPr kumimoji="0" sz="1400" b="0" i="0" u="none" strike="noStrike" kern="1200" cap="none" spc="-10" normalizeH="0" baseline="0" noProof="0">
                <a:ln>
                  <a:noFill/>
                </a:ln>
                <a:solidFill>
                  <a:srgbClr val="000000"/>
                </a:solidFill>
                <a:effectLst/>
                <a:uLnTx/>
                <a:uFillTx/>
                <a:latin typeface="Trebuchet MS"/>
                <a:ea typeface="+mn-ea"/>
                <a:cs typeface="Trebuchet MS"/>
              </a:rPr>
              <a:t>Vizag</a:t>
            </a:r>
            <a:endParaRPr kumimoji="0" sz="1400" b="0" i="0" u="none" strike="noStrike" kern="1200" cap="none" spc="0" normalizeH="0" baseline="0" noProof="0">
              <a:ln>
                <a:noFill/>
              </a:ln>
              <a:solidFill>
                <a:srgbClr val="000000"/>
              </a:solidFill>
              <a:effectLst/>
              <a:uLnTx/>
              <a:uFillTx/>
              <a:latin typeface="Trebuchet MS"/>
              <a:ea typeface="+mn-ea"/>
              <a:cs typeface="Trebuchet MS"/>
            </a:endParaRPr>
          </a:p>
        </p:txBody>
      </p:sp>
      <p:grpSp>
        <p:nvGrpSpPr>
          <p:cNvPr id="68" name="object 35">
            <a:extLst>
              <a:ext uri="{FF2B5EF4-FFF2-40B4-BE49-F238E27FC236}">
                <a16:creationId xmlns:a16="http://schemas.microsoft.com/office/drawing/2014/main" id="{FEEA3A3F-F578-1C7E-23AE-6FE6218A577C}"/>
              </a:ext>
            </a:extLst>
          </p:cNvPr>
          <p:cNvGrpSpPr/>
          <p:nvPr/>
        </p:nvGrpSpPr>
        <p:grpSpPr>
          <a:xfrm>
            <a:off x="8337652" y="5540801"/>
            <a:ext cx="2038694" cy="749875"/>
            <a:chOff x="8134350" y="5600700"/>
            <a:chExt cx="2019300" cy="638175"/>
          </a:xfrm>
        </p:grpSpPr>
        <p:pic>
          <p:nvPicPr>
            <p:cNvPr id="82" name="object 36">
              <a:extLst>
                <a:ext uri="{FF2B5EF4-FFF2-40B4-BE49-F238E27FC236}">
                  <a16:creationId xmlns:a16="http://schemas.microsoft.com/office/drawing/2014/main" id="{34241864-FC31-1C41-13B2-EC8C3F15A877}"/>
                </a:ext>
              </a:extLst>
            </p:cNvPr>
            <p:cNvPicPr/>
            <p:nvPr/>
          </p:nvPicPr>
          <p:blipFill>
            <a:blip r:embed="rId13" cstate="print"/>
            <a:stretch>
              <a:fillRect/>
            </a:stretch>
          </p:blipFill>
          <p:spPr>
            <a:xfrm>
              <a:off x="8134350" y="5600700"/>
              <a:ext cx="2014601" cy="633412"/>
            </a:xfrm>
            <a:prstGeom prst="rect">
              <a:avLst/>
            </a:prstGeom>
          </p:spPr>
        </p:pic>
        <p:sp>
          <p:nvSpPr>
            <p:cNvPr id="83" name="object 37">
              <a:extLst>
                <a:ext uri="{FF2B5EF4-FFF2-40B4-BE49-F238E27FC236}">
                  <a16:creationId xmlns:a16="http://schemas.microsoft.com/office/drawing/2014/main" id="{667747F7-680F-5374-4C36-DB18FAC337FE}"/>
                </a:ext>
              </a:extLst>
            </p:cNvPr>
            <p:cNvSpPr/>
            <p:nvPr/>
          </p:nvSpPr>
          <p:spPr>
            <a:xfrm>
              <a:off x="8146034" y="5610225"/>
              <a:ext cx="1998345" cy="619125"/>
            </a:xfrm>
            <a:custGeom>
              <a:avLst/>
              <a:gdLst/>
              <a:ahLst/>
              <a:cxnLst/>
              <a:rect l="l" t="t" r="r" b="b"/>
              <a:pathLst>
                <a:path w="1998345" h="619125">
                  <a:moveTo>
                    <a:pt x="959866" y="103187"/>
                  </a:moveTo>
                  <a:lnTo>
                    <a:pt x="967980" y="63023"/>
                  </a:lnTo>
                  <a:lnTo>
                    <a:pt x="990107" y="30224"/>
                  </a:lnTo>
                  <a:lnTo>
                    <a:pt x="1022927" y="8109"/>
                  </a:lnTo>
                  <a:lnTo>
                    <a:pt x="1063117" y="0"/>
                  </a:lnTo>
                  <a:lnTo>
                    <a:pt x="1132967" y="0"/>
                  </a:lnTo>
                  <a:lnTo>
                    <a:pt x="1392427" y="0"/>
                  </a:lnTo>
                  <a:lnTo>
                    <a:pt x="1894840" y="0"/>
                  </a:lnTo>
                  <a:lnTo>
                    <a:pt x="1935029" y="8109"/>
                  </a:lnTo>
                  <a:lnTo>
                    <a:pt x="1967849" y="30224"/>
                  </a:lnTo>
                  <a:lnTo>
                    <a:pt x="1989976" y="63023"/>
                  </a:lnTo>
                  <a:lnTo>
                    <a:pt x="1998091" y="103187"/>
                  </a:lnTo>
                  <a:lnTo>
                    <a:pt x="1998091" y="257975"/>
                  </a:lnTo>
                  <a:lnTo>
                    <a:pt x="1998091" y="515937"/>
                  </a:lnTo>
                  <a:lnTo>
                    <a:pt x="1989976" y="556101"/>
                  </a:lnTo>
                  <a:lnTo>
                    <a:pt x="1967849" y="588900"/>
                  </a:lnTo>
                  <a:lnTo>
                    <a:pt x="1935029" y="611015"/>
                  </a:lnTo>
                  <a:lnTo>
                    <a:pt x="1894840" y="619125"/>
                  </a:lnTo>
                  <a:lnTo>
                    <a:pt x="1392427" y="619125"/>
                  </a:lnTo>
                  <a:lnTo>
                    <a:pt x="1132967" y="619125"/>
                  </a:lnTo>
                  <a:lnTo>
                    <a:pt x="1063117" y="619125"/>
                  </a:lnTo>
                  <a:lnTo>
                    <a:pt x="1022927" y="611015"/>
                  </a:lnTo>
                  <a:lnTo>
                    <a:pt x="990107" y="588900"/>
                  </a:lnTo>
                  <a:lnTo>
                    <a:pt x="967980" y="556101"/>
                  </a:lnTo>
                  <a:lnTo>
                    <a:pt x="959866" y="515937"/>
                  </a:lnTo>
                  <a:lnTo>
                    <a:pt x="959866" y="257975"/>
                  </a:lnTo>
                  <a:lnTo>
                    <a:pt x="0" y="51587"/>
                  </a:lnTo>
                  <a:lnTo>
                    <a:pt x="959866" y="103187"/>
                  </a:lnTo>
                  <a:close/>
                </a:path>
              </a:pathLst>
            </a:custGeom>
            <a:ln w="19050">
              <a:solidFill>
                <a:srgbClr val="04233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69" name="object 38">
            <a:extLst>
              <a:ext uri="{FF2B5EF4-FFF2-40B4-BE49-F238E27FC236}">
                <a16:creationId xmlns:a16="http://schemas.microsoft.com/office/drawing/2014/main" id="{2CE4A202-2F33-D6D5-D394-2357BD13F13C}"/>
              </a:ext>
            </a:extLst>
          </p:cNvPr>
          <p:cNvSpPr txBox="1"/>
          <p:nvPr/>
        </p:nvSpPr>
        <p:spPr>
          <a:xfrm>
            <a:off x="9452137" y="5514203"/>
            <a:ext cx="800732" cy="678733"/>
          </a:xfrm>
          <a:prstGeom prst="rect">
            <a:avLst/>
          </a:prstGeom>
        </p:spPr>
        <p:txBody>
          <a:bodyPr vert="horz" wrap="square" lIns="0" tIns="15875" rIns="0" bIns="0" rtlCol="0">
            <a:spAutoFit/>
          </a:bodyPr>
          <a:lstStyle/>
          <a:p>
            <a:pPr marL="0" marR="0" lvl="0" indent="0" algn="ctr" defTabSz="914400" rtl="0" eaLnBrk="1" fontAlgn="auto" latinLnBrk="0" hangingPunct="1">
              <a:lnSpc>
                <a:spcPct val="100000"/>
              </a:lnSpc>
              <a:spcBef>
                <a:spcPts val="125"/>
              </a:spcBef>
              <a:spcAft>
                <a:spcPts val="0"/>
              </a:spcAft>
              <a:buClrTx/>
              <a:buSzTx/>
              <a:buFontTx/>
              <a:buNone/>
              <a:tabLst/>
              <a:defRPr/>
            </a:pPr>
            <a:r>
              <a:rPr kumimoji="0" sz="1400" b="0" i="0" u="none" strike="noStrike" kern="1200" cap="none" spc="-20" normalizeH="0" baseline="0" noProof="0" dirty="0">
                <a:ln>
                  <a:noFill/>
                </a:ln>
                <a:solidFill>
                  <a:srgbClr val="000000"/>
                </a:solidFill>
                <a:effectLst/>
                <a:uLnTx/>
                <a:uFillTx/>
                <a:latin typeface="Trebuchet MS"/>
                <a:ea typeface="+mn-ea"/>
                <a:cs typeface="Trebuchet MS"/>
              </a:rPr>
              <a:t>MMD,</a:t>
            </a:r>
            <a:endParaRPr kumimoji="0" sz="1400" b="0" i="0" u="none" strike="noStrike" kern="1200" cap="none" spc="0" normalizeH="0" baseline="0" noProof="0" dirty="0">
              <a:ln>
                <a:noFill/>
              </a:ln>
              <a:solidFill>
                <a:srgbClr val="000000"/>
              </a:solidFill>
              <a:effectLst/>
              <a:uLnTx/>
              <a:uFillTx/>
              <a:latin typeface="Trebuchet MS"/>
              <a:ea typeface="+mn-ea"/>
              <a:cs typeface="Trebuchet MS"/>
            </a:endParaRPr>
          </a:p>
          <a:p>
            <a:pPr marL="12700" marR="5080" lvl="0" indent="1270" algn="ctr" defTabSz="914400" rtl="0" eaLnBrk="1" fontAlgn="auto" latinLnBrk="0" hangingPunct="1">
              <a:lnSpc>
                <a:spcPts val="1650"/>
              </a:lnSpc>
              <a:spcBef>
                <a:spcPts val="130"/>
              </a:spcBef>
              <a:spcAft>
                <a:spcPts val="0"/>
              </a:spcAft>
              <a:buClrTx/>
              <a:buSzTx/>
              <a:buFontTx/>
              <a:buNone/>
              <a:tabLst/>
              <a:defRPr/>
            </a:pPr>
            <a:r>
              <a:rPr kumimoji="0" sz="1400" b="0" i="0" u="none" strike="noStrike" kern="1200" cap="none" spc="-10" normalizeH="0" baseline="0" noProof="0" dirty="0">
                <a:ln>
                  <a:noFill/>
                </a:ln>
                <a:solidFill>
                  <a:srgbClr val="000000"/>
                </a:solidFill>
                <a:effectLst/>
                <a:uLnTx/>
                <a:uFillTx/>
                <a:latin typeface="Trebuchet MS"/>
                <a:ea typeface="+mn-ea"/>
                <a:cs typeface="Trebuchet MS"/>
              </a:rPr>
              <a:t>Andaman </a:t>
            </a:r>
            <a:r>
              <a:rPr kumimoji="0" lang="en-IN" sz="1400" b="0" i="0" u="none" strike="noStrike" kern="1200" cap="none" spc="75" normalizeH="0" baseline="0" noProof="0" dirty="0">
                <a:ln>
                  <a:noFill/>
                </a:ln>
                <a:solidFill>
                  <a:srgbClr val="000000"/>
                </a:solidFill>
                <a:effectLst/>
                <a:uLnTx/>
                <a:uFillTx/>
                <a:latin typeface="Trebuchet MS"/>
                <a:ea typeface="+mn-ea"/>
                <a:cs typeface="Trebuchet MS"/>
              </a:rPr>
              <a:t>&amp;</a:t>
            </a:r>
            <a:r>
              <a:rPr kumimoji="0" sz="1400" b="0" i="0" u="none" strike="noStrike" kern="1200" cap="none" spc="-140" normalizeH="0" baseline="0" noProof="0" dirty="0">
                <a:ln>
                  <a:noFill/>
                </a:ln>
                <a:solidFill>
                  <a:srgbClr val="000000"/>
                </a:solidFill>
                <a:effectLst/>
                <a:uLnTx/>
                <a:uFillTx/>
                <a:latin typeface="Trebuchet MS"/>
                <a:ea typeface="+mn-ea"/>
                <a:cs typeface="Trebuchet MS"/>
              </a:rPr>
              <a:t> </a:t>
            </a:r>
            <a:r>
              <a:rPr kumimoji="0" sz="1400" b="0" i="0" u="none" strike="noStrike" kern="1200" cap="none" spc="-10" normalizeH="0" baseline="0" noProof="0" dirty="0">
                <a:ln>
                  <a:noFill/>
                </a:ln>
                <a:solidFill>
                  <a:srgbClr val="000000"/>
                </a:solidFill>
                <a:effectLst/>
                <a:uLnTx/>
                <a:uFillTx/>
                <a:latin typeface="Trebuchet MS"/>
                <a:ea typeface="+mn-ea"/>
                <a:cs typeface="Trebuchet MS"/>
              </a:rPr>
              <a:t>Nicobar</a:t>
            </a:r>
            <a:endParaRPr kumimoji="0" sz="1400" b="0" i="0" u="none" strike="noStrike" kern="1200" cap="none" spc="0" normalizeH="0" baseline="0" noProof="0" dirty="0">
              <a:ln>
                <a:noFill/>
              </a:ln>
              <a:solidFill>
                <a:srgbClr val="000000"/>
              </a:solidFill>
              <a:effectLst/>
              <a:uLnTx/>
              <a:uFillTx/>
              <a:latin typeface="Trebuchet MS"/>
              <a:ea typeface="+mn-ea"/>
              <a:cs typeface="Trebuchet MS"/>
            </a:endParaRPr>
          </a:p>
        </p:txBody>
      </p:sp>
      <p:grpSp>
        <p:nvGrpSpPr>
          <p:cNvPr id="70" name="object 39">
            <a:extLst>
              <a:ext uri="{FF2B5EF4-FFF2-40B4-BE49-F238E27FC236}">
                <a16:creationId xmlns:a16="http://schemas.microsoft.com/office/drawing/2014/main" id="{B862130B-66B1-6498-AB92-F2011BB61DBF}"/>
              </a:ext>
            </a:extLst>
          </p:cNvPr>
          <p:cNvGrpSpPr/>
          <p:nvPr/>
        </p:nvGrpSpPr>
        <p:grpSpPr>
          <a:xfrm>
            <a:off x="5414241" y="1935568"/>
            <a:ext cx="2375271" cy="635151"/>
            <a:chOff x="5238750" y="2028761"/>
            <a:chExt cx="2352675" cy="629285"/>
          </a:xfrm>
        </p:grpSpPr>
        <p:pic>
          <p:nvPicPr>
            <p:cNvPr id="80" name="object 40">
              <a:extLst>
                <a:ext uri="{FF2B5EF4-FFF2-40B4-BE49-F238E27FC236}">
                  <a16:creationId xmlns:a16="http://schemas.microsoft.com/office/drawing/2014/main" id="{559C1B78-729A-89C8-9207-7408C4156E6C}"/>
                </a:ext>
              </a:extLst>
            </p:cNvPr>
            <p:cNvPicPr/>
            <p:nvPr/>
          </p:nvPicPr>
          <p:blipFill>
            <a:blip r:embed="rId14" cstate="print"/>
            <a:stretch>
              <a:fillRect/>
            </a:stretch>
          </p:blipFill>
          <p:spPr>
            <a:xfrm>
              <a:off x="5238750" y="2028761"/>
              <a:ext cx="2347976" cy="623887"/>
            </a:xfrm>
            <a:prstGeom prst="rect">
              <a:avLst/>
            </a:prstGeom>
          </p:spPr>
        </p:pic>
        <p:sp>
          <p:nvSpPr>
            <p:cNvPr id="81" name="object 41">
              <a:extLst>
                <a:ext uri="{FF2B5EF4-FFF2-40B4-BE49-F238E27FC236}">
                  <a16:creationId xmlns:a16="http://schemas.microsoft.com/office/drawing/2014/main" id="{E1176DEB-0657-80C7-5D1F-A6CAEF195D73}"/>
                </a:ext>
              </a:extLst>
            </p:cNvPr>
            <p:cNvSpPr/>
            <p:nvPr/>
          </p:nvSpPr>
          <p:spPr>
            <a:xfrm>
              <a:off x="5250814" y="2038349"/>
              <a:ext cx="2331085" cy="609600"/>
            </a:xfrm>
            <a:custGeom>
              <a:avLst/>
              <a:gdLst/>
              <a:ahLst/>
              <a:cxnLst/>
              <a:rect l="l" t="t" r="r" b="b"/>
              <a:pathLst>
                <a:path w="2331084" h="609600">
                  <a:moveTo>
                    <a:pt x="1292860" y="101600"/>
                  </a:moveTo>
                  <a:lnTo>
                    <a:pt x="1300841" y="62043"/>
                  </a:lnTo>
                  <a:lnTo>
                    <a:pt x="1322609" y="29749"/>
                  </a:lnTo>
                  <a:lnTo>
                    <a:pt x="1354903" y="7981"/>
                  </a:lnTo>
                  <a:lnTo>
                    <a:pt x="1394460" y="0"/>
                  </a:lnTo>
                  <a:lnTo>
                    <a:pt x="1465961" y="0"/>
                  </a:lnTo>
                  <a:lnTo>
                    <a:pt x="1725421" y="0"/>
                  </a:lnTo>
                  <a:lnTo>
                    <a:pt x="2229485" y="0"/>
                  </a:lnTo>
                  <a:lnTo>
                    <a:pt x="2269041" y="7981"/>
                  </a:lnTo>
                  <a:lnTo>
                    <a:pt x="2301335" y="29749"/>
                  </a:lnTo>
                  <a:lnTo>
                    <a:pt x="2323103" y="62043"/>
                  </a:lnTo>
                  <a:lnTo>
                    <a:pt x="2331085" y="101600"/>
                  </a:lnTo>
                  <a:lnTo>
                    <a:pt x="2331085" y="355600"/>
                  </a:lnTo>
                  <a:lnTo>
                    <a:pt x="2331085" y="508000"/>
                  </a:lnTo>
                  <a:lnTo>
                    <a:pt x="2323103" y="547556"/>
                  </a:lnTo>
                  <a:lnTo>
                    <a:pt x="2301335" y="579850"/>
                  </a:lnTo>
                  <a:lnTo>
                    <a:pt x="2269041" y="601618"/>
                  </a:lnTo>
                  <a:lnTo>
                    <a:pt x="2229485" y="609600"/>
                  </a:lnTo>
                  <a:lnTo>
                    <a:pt x="1725421" y="609600"/>
                  </a:lnTo>
                  <a:lnTo>
                    <a:pt x="1465961" y="609600"/>
                  </a:lnTo>
                  <a:lnTo>
                    <a:pt x="1394460" y="609600"/>
                  </a:lnTo>
                  <a:lnTo>
                    <a:pt x="1354903" y="601618"/>
                  </a:lnTo>
                  <a:lnTo>
                    <a:pt x="1322609" y="579850"/>
                  </a:lnTo>
                  <a:lnTo>
                    <a:pt x="1300841" y="547556"/>
                  </a:lnTo>
                  <a:lnTo>
                    <a:pt x="1292860" y="508000"/>
                  </a:lnTo>
                  <a:lnTo>
                    <a:pt x="0" y="600455"/>
                  </a:lnTo>
                  <a:lnTo>
                    <a:pt x="1292860" y="355600"/>
                  </a:lnTo>
                  <a:lnTo>
                    <a:pt x="1292860" y="101600"/>
                  </a:lnTo>
                  <a:close/>
                </a:path>
              </a:pathLst>
            </a:custGeom>
            <a:ln w="19050">
              <a:solidFill>
                <a:srgbClr val="04233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71" name="object 42">
            <a:extLst>
              <a:ext uri="{FF2B5EF4-FFF2-40B4-BE49-F238E27FC236}">
                <a16:creationId xmlns:a16="http://schemas.microsoft.com/office/drawing/2014/main" id="{40CB131C-0734-DF41-42B9-A4864330A0FF}"/>
              </a:ext>
            </a:extLst>
          </p:cNvPr>
          <p:cNvSpPr txBox="1"/>
          <p:nvPr/>
        </p:nvSpPr>
        <p:spPr>
          <a:xfrm>
            <a:off x="7014423" y="2005813"/>
            <a:ext cx="498134" cy="467230"/>
          </a:xfrm>
          <a:prstGeom prst="rect">
            <a:avLst/>
          </a:prstGeom>
        </p:spPr>
        <p:txBody>
          <a:bodyPr vert="horz" wrap="square" lIns="0" tIns="15875" rIns="0" bIns="0" rtlCol="0">
            <a:spAutoFit/>
          </a:bodyPr>
          <a:lstStyle/>
          <a:p>
            <a:pPr marL="42545" marR="0" lvl="0" indent="0" algn="l" defTabSz="914400" rtl="0" eaLnBrk="1" fontAlgn="auto" latinLnBrk="0" hangingPunct="1">
              <a:lnSpc>
                <a:spcPct val="100000"/>
              </a:lnSpc>
              <a:spcBef>
                <a:spcPts val="125"/>
              </a:spcBef>
              <a:spcAft>
                <a:spcPts val="0"/>
              </a:spcAft>
              <a:buClrTx/>
              <a:buSzTx/>
              <a:buFontTx/>
              <a:buNone/>
              <a:tabLst/>
              <a:defRPr/>
            </a:pPr>
            <a:r>
              <a:rPr kumimoji="0" sz="1400" b="0" i="0" u="none" strike="noStrike" kern="1200" cap="none" spc="75" normalizeH="0" baseline="0" noProof="0">
                <a:ln>
                  <a:noFill/>
                </a:ln>
                <a:solidFill>
                  <a:srgbClr val="000000"/>
                </a:solidFill>
                <a:effectLst/>
                <a:uLnTx/>
                <a:uFillTx/>
                <a:latin typeface="Trebuchet MS"/>
                <a:ea typeface="+mn-ea"/>
                <a:cs typeface="Trebuchet MS"/>
              </a:rPr>
              <a:t>MMD</a:t>
            </a:r>
            <a:endParaRPr kumimoji="0" sz="1400" b="0" i="0" u="none" strike="noStrike" kern="1200" cap="none" spc="0" normalizeH="0" baseline="0" noProof="0">
              <a:ln>
                <a:noFill/>
              </a:ln>
              <a:solidFill>
                <a:srgbClr val="000000"/>
              </a:solidFill>
              <a:effectLst/>
              <a:uLnTx/>
              <a:uFillTx/>
              <a:latin typeface="Trebuchet MS"/>
              <a:ea typeface="+mn-ea"/>
              <a:cs typeface="Trebuchet MS"/>
            </a:endParaRPr>
          </a:p>
          <a:p>
            <a:pPr marL="12700" marR="0" lvl="0" indent="0" algn="l" defTabSz="914400" rtl="0" eaLnBrk="1" fontAlgn="auto" latinLnBrk="0" hangingPunct="1">
              <a:lnSpc>
                <a:spcPct val="100000"/>
              </a:lnSpc>
              <a:spcBef>
                <a:spcPts val="50"/>
              </a:spcBef>
              <a:spcAft>
                <a:spcPts val="0"/>
              </a:spcAft>
              <a:buClrTx/>
              <a:buSzTx/>
              <a:buFontTx/>
              <a:buNone/>
              <a:tabLst/>
              <a:defRPr/>
            </a:pPr>
            <a:r>
              <a:rPr kumimoji="0" sz="1400" b="0" i="0" u="none" strike="noStrike" kern="1200" cap="none" spc="-10" normalizeH="0" baseline="0" noProof="0">
                <a:ln>
                  <a:noFill/>
                </a:ln>
                <a:solidFill>
                  <a:srgbClr val="000000"/>
                </a:solidFill>
                <a:effectLst/>
                <a:uLnTx/>
                <a:uFillTx/>
                <a:latin typeface="Trebuchet MS"/>
                <a:ea typeface="+mn-ea"/>
                <a:cs typeface="Trebuchet MS"/>
              </a:rPr>
              <a:t>Noida</a:t>
            </a:r>
            <a:endParaRPr kumimoji="0" sz="1400" b="0" i="0" u="none" strike="noStrike" kern="1200" cap="none" spc="0" normalizeH="0" baseline="0" noProof="0">
              <a:ln>
                <a:noFill/>
              </a:ln>
              <a:solidFill>
                <a:srgbClr val="000000"/>
              </a:solidFill>
              <a:effectLst/>
              <a:uLnTx/>
              <a:uFillTx/>
              <a:latin typeface="Trebuchet MS"/>
              <a:ea typeface="+mn-ea"/>
              <a:cs typeface="Trebuchet MS"/>
            </a:endParaRPr>
          </a:p>
        </p:txBody>
      </p:sp>
      <p:grpSp>
        <p:nvGrpSpPr>
          <p:cNvPr id="72" name="object 43">
            <a:extLst>
              <a:ext uri="{FF2B5EF4-FFF2-40B4-BE49-F238E27FC236}">
                <a16:creationId xmlns:a16="http://schemas.microsoft.com/office/drawing/2014/main" id="{3E959B62-E545-4580-B3CC-76EBD4CCB8C1}"/>
              </a:ext>
            </a:extLst>
          </p:cNvPr>
          <p:cNvGrpSpPr/>
          <p:nvPr/>
        </p:nvGrpSpPr>
        <p:grpSpPr>
          <a:xfrm>
            <a:off x="5577721" y="5915739"/>
            <a:ext cx="2259873" cy="644124"/>
            <a:chOff x="5400675" y="5972175"/>
            <a:chExt cx="2238375" cy="638175"/>
          </a:xfrm>
        </p:grpSpPr>
        <p:pic>
          <p:nvPicPr>
            <p:cNvPr id="78" name="object 44">
              <a:extLst>
                <a:ext uri="{FF2B5EF4-FFF2-40B4-BE49-F238E27FC236}">
                  <a16:creationId xmlns:a16="http://schemas.microsoft.com/office/drawing/2014/main" id="{F2EA25AA-85EE-2DF3-690A-5ECBD7F5E606}"/>
                </a:ext>
              </a:extLst>
            </p:cNvPr>
            <p:cNvPicPr/>
            <p:nvPr/>
          </p:nvPicPr>
          <p:blipFill>
            <a:blip r:embed="rId15" cstate="print"/>
            <a:stretch>
              <a:fillRect/>
            </a:stretch>
          </p:blipFill>
          <p:spPr>
            <a:xfrm>
              <a:off x="5400675" y="5972175"/>
              <a:ext cx="2233676" cy="633412"/>
            </a:xfrm>
            <a:prstGeom prst="rect">
              <a:avLst/>
            </a:prstGeom>
          </p:spPr>
        </p:pic>
        <p:sp>
          <p:nvSpPr>
            <p:cNvPr id="79" name="object 45">
              <a:extLst>
                <a:ext uri="{FF2B5EF4-FFF2-40B4-BE49-F238E27FC236}">
                  <a16:creationId xmlns:a16="http://schemas.microsoft.com/office/drawing/2014/main" id="{9F2DC2AD-9E8C-A05E-9CD5-B858EFCCAEE2}"/>
                </a:ext>
              </a:extLst>
            </p:cNvPr>
            <p:cNvSpPr/>
            <p:nvPr/>
          </p:nvSpPr>
          <p:spPr>
            <a:xfrm>
              <a:off x="5412612" y="5981700"/>
              <a:ext cx="2217420" cy="619125"/>
            </a:xfrm>
            <a:custGeom>
              <a:avLst/>
              <a:gdLst/>
              <a:ahLst/>
              <a:cxnLst/>
              <a:rect l="l" t="t" r="r" b="b"/>
              <a:pathLst>
                <a:path w="2217420" h="619125">
                  <a:moveTo>
                    <a:pt x="1178687" y="103187"/>
                  </a:moveTo>
                  <a:lnTo>
                    <a:pt x="1186801" y="63023"/>
                  </a:lnTo>
                  <a:lnTo>
                    <a:pt x="1208928" y="30224"/>
                  </a:lnTo>
                  <a:lnTo>
                    <a:pt x="1241748" y="8109"/>
                  </a:lnTo>
                  <a:lnTo>
                    <a:pt x="1281938" y="0"/>
                  </a:lnTo>
                  <a:lnTo>
                    <a:pt x="1351788" y="0"/>
                  </a:lnTo>
                  <a:lnTo>
                    <a:pt x="1611248" y="0"/>
                  </a:lnTo>
                  <a:lnTo>
                    <a:pt x="2113661" y="0"/>
                  </a:lnTo>
                  <a:lnTo>
                    <a:pt x="2153850" y="8109"/>
                  </a:lnTo>
                  <a:lnTo>
                    <a:pt x="2186670" y="30224"/>
                  </a:lnTo>
                  <a:lnTo>
                    <a:pt x="2208797" y="63023"/>
                  </a:lnTo>
                  <a:lnTo>
                    <a:pt x="2216912" y="103187"/>
                  </a:lnTo>
                  <a:lnTo>
                    <a:pt x="2216912" y="257975"/>
                  </a:lnTo>
                  <a:lnTo>
                    <a:pt x="2216912" y="515937"/>
                  </a:lnTo>
                  <a:lnTo>
                    <a:pt x="2208797" y="556101"/>
                  </a:lnTo>
                  <a:lnTo>
                    <a:pt x="2186670" y="588900"/>
                  </a:lnTo>
                  <a:lnTo>
                    <a:pt x="2153850" y="611015"/>
                  </a:lnTo>
                  <a:lnTo>
                    <a:pt x="2113661" y="619125"/>
                  </a:lnTo>
                  <a:lnTo>
                    <a:pt x="1611248" y="619125"/>
                  </a:lnTo>
                  <a:lnTo>
                    <a:pt x="1351788" y="619125"/>
                  </a:lnTo>
                  <a:lnTo>
                    <a:pt x="1281938" y="619125"/>
                  </a:lnTo>
                  <a:lnTo>
                    <a:pt x="1241748" y="611015"/>
                  </a:lnTo>
                  <a:lnTo>
                    <a:pt x="1208928" y="588900"/>
                  </a:lnTo>
                  <a:lnTo>
                    <a:pt x="1186801" y="556101"/>
                  </a:lnTo>
                  <a:lnTo>
                    <a:pt x="1178687" y="515937"/>
                  </a:lnTo>
                  <a:lnTo>
                    <a:pt x="1178687" y="257975"/>
                  </a:lnTo>
                  <a:lnTo>
                    <a:pt x="0" y="282613"/>
                  </a:lnTo>
                  <a:lnTo>
                    <a:pt x="1178687" y="103187"/>
                  </a:lnTo>
                  <a:close/>
                </a:path>
              </a:pathLst>
            </a:custGeom>
            <a:ln w="19050">
              <a:solidFill>
                <a:srgbClr val="04233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73" name="object 46">
            <a:extLst>
              <a:ext uri="{FF2B5EF4-FFF2-40B4-BE49-F238E27FC236}">
                <a16:creationId xmlns:a16="http://schemas.microsoft.com/office/drawing/2014/main" id="{EA50B533-2A16-BAE7-89AE-68C5079717DB}"/>
              </a:ext>
            </a:extLst>
          </p:cNvPr>
          <p:cNvSpPr txBox="1"/>
          <p:nvPr/>
        </p:nvSpPr>
        <p:spPr>
          <a:xfrm>
            <a:off x="6960315" y="5999379"/>
            <a:ext cx="703285" cy="467230"/>
          </a:xfrm>
          <a:prstGeom prst="rect">
            <a:avLst/>
          </a:prstGeom>
        </p:spPr>
        <p:txBody>
          <a:bodyPr vert="horz" wrap="square" lIns="0" tIns="15875" rIns="0" bIns="0" rtlCol="0">
            <a:spAutoFit/>
          </a:bodyPr>
          <a:lstStyle/>
          <a:p>
            <a:pPr marL="0" marR="0" lvl="0" indent="0" algn="ctr" defTabSz="914400" rtl="0" eaLnBrk="1" fontAlgn="auto" latinLnBrk="0" hangingPunct="1">
              <a:lnSpc>
                <a:spcPct val="100000"/>
              </a:lnSpc>
              <a:spcBef>
                <a:spcPts val="125"/>
              </a:spcBef>
              <a:spcAft>
                <a:spcPts val="0"/>
              </a:spcAft>
              <a:buClrTx/>
              <a:buSzTx/>
              <a:buFontTx/>
              <a:buNone/>
              <a:tabLst/>
              <a:defRPr/>
            </a:pPr>
            <a:r>
              <a:rPr kumimoji="0" sz="1400" b="0" i="0" u="none" strike="noStrike" kern="1200" cap="none" spc="-20" normalizeH="0" baseline="0" noProof="0">
                <a:ln>
                  <a:noFill/>
                </a:ln>
                <a:solidFill>
                  <a:srgbClr val="000000"/>
                </a:solidFill>
                <a:effectLst/>
                <a:uLnTx/>
                <a:uFillTx/>
                <a:latin typeface="Trebuchet MS"/>
                <a:ea typeface="+mn-ea"/>
                <a:cs typeface="Trebuchet MS"/>
              </a:rPr>
              <a:t>MMD,</a:t>
            </a:r>
            <a:endParaRPr kumimoji="0" sz="1400" b="0" i="0" u="none" strike="noStrike" kern="1200" cap="none" spc="0" normalizeH="0" baseline="0" noProof="0">
              <a:ln>
                <a:noFill/>
              </a:ln>
              <a:solidFill>
                <a:srgbClr val="000000"/>
              </a:solidFill>
              <a:effectLst/>
              <a:uLnTx/>
              <a:uFillTx/>
              <a:latin typeface="Trebuchet MS"/>
              <a:ea typeface="+mn-ea"/>
              <a:cs typeface="Trebuchet MS"/>
            </a:endParaRPr>
          </a:p>
          <a:p>
            <a:pPr marL="0" marR="0" lvl="0" indent="0" algn="ctr" defTabSz="914400" rtl="0" eaLnBrk="1" fontAlgn="auto" latinLnBrk="0" hangingPunct="1">
              <a:lnSpc>
                <a:spcPct val="100000"/>
              </a:lnSpc>
              <a:spcBef>
                <a:spcPts val="50"/>
              </a:spcBef>
              <a:spcAft>
                <a:spcPts val="0"/>
              </a:spcAft>
              <a:buClrTx/>
              <a:buSzTx/>
              <a:buFontTx/>
              <a:buNone/>
              <a:tabLst/>
              <a:defRPr/>
            </a:pPr>
            <a:r>
              <a:rPr kumimoji="0" sz="1400" b="0" i="0" u="none" strike="noStrike" kern="1200" cap="none" spc="-35" normalizeH="0" baseline="0" noProof="0">
                <a:ln>
                  <a:noFill/>
                </a:ln>
                <a:solidFill>
                  <a:srgbClr val="000000"/>
                </a:solidFill>
                <a:effectLst/>
                <a:uLnTx/>
                <a:uFillTx/>
                <a:latin typeface="Trebuchet MS"/>
                <a:ea typeface="+mn-ea"/>
                <a:cs typeface="Trebuchet MS"/>
              </a:rPr>
              <a:t>Tuticorin</a:t>
            </a:r>
            <a:endParaRPr kumimoji="0" sz="1400" b="0" i="0" u="none" strike="noStrike" kern="1200" cap="none" spc="0" normalizeH="0" baseline="0" noProof="0">
              <a:ln>
                <a:noFill/>
              </a:ln>
              <a:solidFill>
                <a:srgbClr val="000000"/>
              </a:solidFill>
              <a:effectLst/>
              <a:uLnTx/>
              <a:uFillTx/>
              <a:latin typeface="Trebuchet MS"/>
              <a:ea typeface="+mn-ea"/>
              <a:cs typeface="Trebuchet MS"/>
            </a:endParaRPr>
          </a:p>
        </p:txBody>
      </p:sp>
      <p:grpSp>
        <p:nvGrpSpPr>
          <p:cNvPr id="74" name="object 47">
            <a:extLst>
              <a:ext uri="{FF2B5EF4-FFF2-40B4-BE49-F238E27FC236}">
                <a16:creationId xmlns:a16="http://schemas.microsoft.com/office/drawing/2014/main" id="{A2D0471D-BD47-92A1-77FD-A38F058B368B}"/>
              </a:ext>
            </a:extLst>
          </p:cNvPr>
          <p:cNvGrpSpPr/>
          <p:nvPr/>
        </p:nvGrpSpPr>
        <p:grpSpPr>
          <a:xfrm>
            <a:off x="1904225" y="3291112"/>
            <a:ext cx="2247051" cy="644764"/>
            <a:chOff x="1762125" y="3371786"/>
            <a:chExt cx="2225675" cy="638810"/>
          </a:xfrm>
        </p:grpSpPr>
        <p:pic>
          <p:nvPicPr>
            <p:cNvPr id="76" name="object 48">
              <a:extLst>
                <a:ext uri="{FF2B5EF4-FFF2-40B4-BE49-F238E27FC236}">
                  <a16:creationId xmlns:a16="http://schemas.microsoft.com/office/drawing/2014/main" id="{FF4AE72E-BDF9-A71F-D953-B79CC14C0C93}"/>
                </a:ext>
              </a:extLst>
            </p:cNvPr>
            <p:cNvPicPr/>
            <p:nvPr/>
          </p:nvPicPr>
          <p:blipFill>
            <a:blip r:embed="rId16" cstate="print"/>
            <a:stretch>
              <a:fillRect/>
            </a:stretch>
          </p:blipFill>
          <p:spPr>
            <a:xfrm>
              <a:off x="1762125" y="3371786"/>
              <a:ext cx="2224151" cy="633412"/>
            </a:xfrm>
            <a:prstGeom prst="rect">
              <a:avLst/>
            </a:prstGeom>
          </p:spPr>
        </p:pic>
        <p:sp>
          <p:nvSpPr>
            <p:cNvPr id="77" name="object 49">
              <a:extLst>
                <a:ext uri="{FF2B5EF4-FFF2-40B4-BE49-F238E27FC236}">
                  <a16:creationId xmlns:a16="http://schemas.microsoft.com/office/drawing/2014/main" id="{76A1AC80-EC87-2AED-6578-FFED102B335E}"/>
                </a:ext>
              </a:extLst>
            </p:cNvPr>
            <p:cNvSpPr/>
            <p:nvPr/>
          </p:nvSpPr>
          <p:spPr>
            <a:xfrm>
              <a:off x="1771650" y="3381374"/>
              <a:ext cx="2206625" cy="619125"/>
            </a:xfrm>
            <a:custGeom>
              <a:avLst/>
              <a:gdLst/>
              <a:ahLst/>
              <a:cxnLst/>
              <a:rect l="l" t="t" r="r" b="b"/>
              <a:pathLst>
                <a:path w="2206625" h="619125">
                  <a:moveTo>
                    <a:pt x="0" y="103250"/>
                  </a:moveTo>
                  <a:lnTo>
                    <a:pt x="8114" y="63061"/>
                  </a:lnTo>
                  <a:lnTo>
                    <a:pt x="30241" y="30241"/>
                  </a:lnTo>
                  <a:lnTo>
                    <a:pt x="63061" y="8114"/>
                  </a:lnTo>
                  <a:lnTo>
                    <a:pt x="103250" y="0"/>
                  </a:lnTo>
                  <a:lnTo>
                    <a:pt x="605663" y="0"/>
                  </a:lnTo>
                  <a:lnTo>
                    <a:pt x="865251" y="0"/>
                  </a:lnTo>
                  <a:lnTo>
                    <a:pt x="934974" y="0"/>
                  </a:lnTo>
                  <a:lnTo>
                    <a:pt x="975163" y="8114"/>
                  </a:lnTo>
                  <a:lnTo>
                    <a:pt x="1007983" y="30241"/>
                  </a:lnTo>
                  <a:lnTo>
                    <a:pt x="1030110" y="63061"/>
                  </a:lnTo>
                  <a:lnTo>
                    <a:pt x="1038225" y="103250"/>
                  </a:lnTo>
                  <a:lnTo>
                    <a:pt x="1038225" y="361188"/>
                  </a:lnTo>
                  <a:lnTo>
                    <a:pt x="2206244" y="359663"/>
                  </a:lnTo>
                  <a:lnTo>
                    <a:pt x="1038225" y="515874"/>
                  </a:lnTo>
                  <a:lnTo>
                    <a:pt x="1030110" y="556063"/>
                  </a:lnTo>
                  <a:lnTo>
                    <a:pt x="1007983" y="588883"/>
                  </a:lnTo>
                  <a:lnTo>
                    <a:pt x="975163" y="611010"/>
                  </a:lnTo>
                  <a:lnTo>
                    <a:pt x="934974" y="619125"/>
                  </a:lnTo>
                  <a:lnTo>
                    <a:pt x="865251" y="619125"/>
                  </a:lnTo>
                  <a:lnTo>
                    <a:pt x="605663" y="619125"/>
                  </a:lnTo>
                  <a:lnTo>
                    <a:pt x="103250" y="619125"/>
                  </a:lnTo>
                  <a:lnTo>
                    <a:pt x="63061" y="611010"/>
                  </a:lnTo>
                  <a:lnTo>
                    <a:pt x="30241" y="588883"/>
                  </a:lnTo>
                  <a:lnTo>
                    <a:pt x="8114" y="556063"/>
                  </a:lnTo>
                  <a:lnTo>
                    <a:pt x="0" y="515874"/>
                  </a:lnTo>
                  <a:lnTo>
                    <a:pt x="0" y="361188"/>
                  </a:lnTo>
                  <a:lnTo>
                    <a:pt x="0" y="103250"/>
                  </a:lnTo>
                  <a:close/>
                </a:path>
              </a:pathLst>
            </a:custGeom>
            <a:ln w="19050">
              <a:solidFill>
                <a:srgbClr val="04233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75" name="object 50">
            <a:extLst>
              <a:ext uri="{FF2B5EF4-FFF2-40B4-BE49-F238E27FC236}">
                <a16:creationId xmlns:a16="http://schemas.microsoft.com/office/drawing/2014/main" id="{DB3B3A26-F734-264B-F4EC-3E7500CA1391}"/>
              </a:ext>
            </a:extLst>
          </p:cNvPr>
          <p:cNvSpPr txBox="1"/>
          <p:nvPr/>
        </p:nvSpPr>
        <p:spPr>
          <a:xfrm>
            <a:off x="2051420" y="3370714"/>
            <a:ext cx="1121923" cy="1718304"/>
          </a:xfrm>
          <a:prstGeom prst="rect">
            <a:avLst/>
          </a:prstGeom>
        </p:spPr>
        <p:txBody>
          <a:bodyPr vert="horz" wrap="square" lIns="0" tIns="15875" rIns="0" bIns="0" rtlCol="0">
            <a:spAutoFit/>
          </a:bodyPr>
          <a:lstStyle/>
          <a:p>
            <a:pPr marL="0" marR="341630" lvl="0" indent="0" algn="ctr" defTabSz="914400" rtl="0" eaLnBrk="1" fontAlgn="auto" latinLnBrk="0" hangingPunct="1">
              <a:lnSpc>
                <a:spcPct val="100000"/>
              </a:lnSpc>
              <a:spcBef>
                <a:spcPts val="125"/>
              </a:spcBef>
              <a:spcAft>
                <a:spcPts val="0"/>
              </a:spcAft>
              <a:buClrTx/>
              <a:buSzTx/>
              <a:buFontTx/>
              <a:buNone/>
              <a:tabLst/>
              <a:defRPr/>
            </a:pPr>
            <a:r>
              <a:rPr kumimoji="0" sz="1400" b="0" i="0" u="none" strike="noStrike" kern="1200" cap="none" spc="-20" normalizeH="0" baseline="0" noProof="0" dirty="0">
                <a:ln>
                  <a:noFill/>
                </a:ln>
                <a:solidFill>
                  <a:srgbClr val="000000"/>
                </a:solidFill>
                <a:effectLst/>
                <a:uLnTx/>
                <a:uFillTx/>
                <a:latin typeface="Trebuchet MS"/>
                <a:ea typeface="+mn-ea"/>
                <a:cs typeface="Trebuchet MS"/>
              </a:rPr>
              <a:t>MMD,</a:t>
            </a:r>
            <a:endParaRPr kumimoji="0" sz="1400" b="0" i="0" u="none" strike="noStrike" kern="1200" cap="none" spc="0" normalizeH="0" baseline="0" noProof="0" dirty="0">
              <a:ln>
                <a:noFill/>
              </a:ln>
              <a:solidFill>
                <a:srgbClr val="000000"/>
              </a:solidFill>
              <a:effectLst/>
              <a:uLnTx/>
              <a:uFillTx/>
              <a:latin typeface="Trebuchet MS"/>
              <a:ea typeface="+mn-ea"/>
              <a:cs typeface="Trebuchet MS"/>
            </a:endParaRPr>
          </a:p>
          <a:p>
            <a:pPr marL="0" marR="340995" lvl="0" indent="0" algn="ctr" defTabSz="914400" rtl="0" eaLnBrk="1" fontAlgn="auto" latinLnBrk="0" hangingPunct="1">
              <a:lnSpc>
                <a:spcPct val="100000"/>
              </a:lnSpc>
              <a:spcBef>
                <a:spcPts val="50"/>
              </a:spcBef>
              <a:spcAft>
                <a:spcPts val="0"/>
              </a:spcAft>
              <a:buClrTx/>
              <a:buSzTx/>
              <a:buFontTx/>
              <a:buNone/>
              <a:tabLst/>
              <a:defRPr/>
            </a:pPr>
            <a:r>
              <a:rPr kumimoji="0" sz="1400" b="0" i="0" u="none" strike="noStrike" kern="1200" cap="none" spc="-20" normalizeH="0" baseline="0" noProof="0" dirty="0">
                <a:ln>
                  <a:noFill/>
                </a:ln>
                <a:solidFill>
                  <a:srgbClr val="000000"/>
                </a:solidFill>
                <a:effectLst/>
                <a:uLnTx/>
                <a:uFillTx/>
                <a:latin typeface="Trebuchet MS"/>
                <a:ea typeface="+mn-ea"/>
                <a:cs typeface="Trebuchet MS"/>
              </a:rPr>
              <a:t>Jamnagar</a:t>
            </a:r>
            <a:endParaRPr kumimoji="0" sz="1400" b="0" i="0" u="none" strike="noStrike" kern="1200" cap="none" spc="0" normalizeH="0" baseline="0" noProof="0" dirty="0">
              <a:ln>
                <a:noFill/>
              </a:ln>
              <a:solidFill>
                <a:srgbClr val="000000"/>
              </a:solidFill>
              <a:effectLst/>
              <a:uLnTx/>
              <a:uFillTx/>
              <a:latin typeface="Trebuchet MS"/>
              <a:ea typeface="+mn-ea"/>
              <a:cs typeface="Trebuchet MS"/>
            </a:endParaRPr>
          </a:p>
          <a:p>
            <a:pPr marL="405765" marR="226695" lvl="0" indent="-26670" algn="l" defTabSz="914400" rtl="0" eaLnBrk="1" fontAlgn="auto" latinLnBrk="0" hangingPunct="1">
              <a:lnSpc>
                <a:spcPct val="102800"/>
              </a:lnSpc>
              <a:spcBef>
                <a:spcPts val="520"/>
              </a:spcBef>
              <a:spcAft>
                <a:spcPts val="0"/>
              </a:spcAft>
              <a:buClrTx/>
              <a:buSzTx/>
              <a:buFontTx/>
              <a:buNone/>
              <a:tabLst/>
              <a:defRPr/>
            </a:pPr>
            <a:r>
              <a:rPr kumimoji="0" sz="1400" b="0" i="0" u="none" strike="noStrike" kern="1200" cap="none" spc="80" normalizeH="0" baseline="0" noProof="0" dirty="0">
                <a:ln>
                  <a:noFill/>
                </a:ln>
                <a:solidFill>
                  <a:srgbClr val="000000"/>
                </a:solidFill>
                <a:effectLst/>
                <a:uLnTx/>
                <a:uFillTx/>
                <a:latin typeface="Trebuchet MS"/>
                <a:ea typeface="+mn-ea"/>
                <a:cs typeface="Trebuchet MS"/>
              </a:rPr>
              <a:t>DGS</a:t>
            </a:r>
            <a:r>
              <a:rPr kumimoji="0" sz="1400" b="0" i="0" u="none" strike="noStrike" kern="1200" cap="none" spc="-185" normalizeH="0" baseline="0" noProof="0" dirty="0">
                <a:ln>
                  <a:noFill/>
                </a:ln>
                <a:solidFill>
                  <a:srgbClr val="000000"/>
                </a:solidFill>
                <a:effectLst/>
                <a:uLnTx/>
                <a:uFillTx/>
                <a:latin typeface="Trebuchet MS"/>
                <a:ea typeface="+mn-ea"/>
                <a:cs typeface="Trebuchet MS"/>
              </a:rPr>
              <a:t> </a:t>
            </a:r>
            <a:r>
              <a:rPr kumimoji="0" lang="en-IN" sz="1400" b="0" i="0" u="none" strike="noStrike" kern="1200" cap="none" spc="25" normalizeH="0" baseline="0" noProof="0" dirty="0">
                <a:ln>
                  <a:noFill/>
                </a:ln>
                <a:solidFill>
                  <a:srgbClr val="000000"/>
                </a:solidFill>
                <a:effectLst/>
                <a:uLnTx/>
                <a:uFillTx/>
                <a:latin typeface="Trebuchet MS"/>
                <a:ea typeface="+mn-ea"/>
                <a:cs typeface="Trebuchet MS"/>
              </a:rPr>
              <a:t>&amp;</a:t>
            </a:r>
            <a:r>
              <a:rPr kumimoji="0" sz="1400" b="0" i="0" u="none" strike="noStrike" kern="1200" cap="none" spc="25" normalizeH="0" baseline="0" noProof="0" dirty="0">
                <a:ln>
                  <a:noFill/>
                </a:ln>
                <a:solidFill>
                  <a:srgbClr val="000000"/>
                </a:solidFill>
                <a:effectLst/>
                <a:uLnTx/>
                <a:uFillTx/>
                <a:latin typeface="Trebuchet MS"/>
                <a:ea typeface="+mn-ea"/>
                <a:cs typeface="Trebuchet MS"/>
              </a:rPr>
              <a:t> </a:t>
            </a:r>
            <a:r>
              <a:rPr kumimoji="0" sz="1400" b="0" i="0" u="none" strike="noStrike" kern="1200" cap="none" spc="-20" normalizeH="0" baseline="0" noProof="0" dirty="0">
                <a:ln>
                  <a:noFill/>
                </a:ln>
                <a:solidFill>
                  <a:srgbClr val="000000"/>
                </a:solidFill>
                <a:effectLst/>
                <a:uLnTx/>
                <a:uFillTx/>
                <a:latin typeface="Trebuchet MS"/>
                <a:ea typeface="+mn-ea"/>
                <a:cs typeface="Trebuchet MS"/>
              </a:rPr>
              <a:t>MMD,</a:t>
            </a:r>
            <a:endParaRPr kumimoji="0" sz="1400" b="0" i="0" u="none" strike="noStrike" kern="1200" cap="none" spc="0" normalizeH="0" baseline="0" noProof="0" dirty="0">
              <a:ln>
                <a:noFill/>
              </a:ln>
              <a:solidFill>
                <a:srgbClr val="000000"/>
              </a:solidFill>
              <a:effectLst/>
              <a:uLnTx/>
              <a:uFillTx/>
              <a:latin typeface="Trebuchet MS"/>
              <a:ea typeface="+mn-ea"/>
              <a:cs typeface="Trebuchet MS"/>
            </a:endParaRPr>
          </a:p>
          <a:p>
            <a:pPr marL="313055" marR="0" lvl="0" indent="0" algn="l" defTabSz="914400" rtl="0" eaLnBrk="1" fontAlgn="auto" latinLnBrk="0" hangingPunct="1">
              <a:lnSpc>
                <a:spcPts val="1655"/>
              </a:lnSpc>
              <a:spcBef>
                <a:spcPts val="0"/>
              </a:spcBef>
              <a:spcAft>
                <a:spcPts val="0"/>
              </a:spcAft>
              <a:buClrTx/>
              <a:buSzTx/>
              <a:buFontTx/>
              <a:buNone/>
              <a:tabLst/>
              <a:defRPr/>
            </a:pPr>
            <a:r>
              <a:rPr kumimoji="0" sz="1400" b="0" i="0" u="none" strike="noStrike" kern="1200" cap="none" spc="-10" normalizeH="0" baseline="0" noProof="0" dirty="0">
                <a:ln>
                  <a:noFill/>
                </a:ln>
                <a:solidFill>
                  <a:srgbClr val="000000"/>
                </a:solidFill>
                <a:effectLst/>
                <a:uLnTx/>
                <a:uFillTx/>
                <a:latin typeface="Trebuchet MS"/>
                <a:ea typeface="+mn-ea"/>
                <a:cs typeface="Trebuchet MS"/>
              </a:rPr>
              <a:t>Mumbai</a:t>
            </a:r>
            <a:endParaRPr kumimoji="0" sz="1400" b="0" i="0" u="none" strike="noStrike" kern="1200" cap="none" spc="0" normalizeH="0" baseline="0" noProof="0" dirty="0">
              <a:ln>
                <a:noFill/>
              </a:ln>
              <a:solidFill>
                <a:srgbClr val="000000"/>
              </a:solidFill>
              <a:effectLst/>
              <a:uLnTx/>
              <a:uFillTx/>
              <a:latin typeface="Trebuchet MS"/>
              <a:ea typeface="+mn-ea"/>
              <a:cs typeface="Trebuchet MS"/>
            </a:endParaRPr>
          </a:p>
          <a:p>
            <a:pPr marL="655955" marR="0" lvl="0" indent="0" algn="l" defTabSz="914400" rtl="0" eaLnBrk="1" fontAlgn="auto" latinLnBrk="0" hangingPunct="1">
              <a:lnSpc>
                <a:spcPct val="100000"/>
              </a:lnSpc>
              <a:spcBef>
                <a:spcPts val="730"/>
              </a:spcBef>
              <a:spcAft>
                <a:spcPts val="0"/>
              </a:spcAft>
              <a:buClrTx/>
              <a:buSzTx/>
              <a:buFontTx/>
              <a:buNone/>
              <a:tabLst/>
              <a:defRPr/>
            </a:pPr>
            <a:r>
              <a:rPr kumimoji="0" sz="1400" b="0" i="0" u="none" strike="noStrike" kern="1200" cap="none" spc="-20" normalizeH="0" baseline="0" noProof="0" dirty="0">
                <a:ln>
                  <a:noFill/>
                </a:ln>
                <a:solidFill>
                  <a:srgbClr val="000000"/>
                </a:solidFill>
                <a:effectLst/>
                <a:uLnTx/>
                <a:uFillTx/>
                <a:latin typeface="Trebuchet MS"/>
                <a:ea typeface="+mn-ea"/>
                <a:cs typeface="Trebuchet MS"/>
              </a:rPr>
              <a:t>MMD,</a:t>
            </a:r>
            <a:endParaRPr kumimoji="0" sz="1400" b="0" i="0" u="none" strike="noStrike" kern="1200" cap="none" spc="0" normalizeH="0" baseline="0" noProof="0" dirty="0">
              <a:ln>
                <a:noFill/>
              </a:ln>
              <a:solidFill>
                <a:srgbClr val="000000"/>
              </a:solidFill>
              <a:effectLst/>
              <a:uLnTx/>
              <a:uFillTx/>
              <a:latin typeface="Trebuchet MS"/>
              <a:ea typeface="+mn-ea"/>
              <a:cs typeface="Trebuchet MS"/>
            </a:endParaRPr>
          </a:p>
          <a:p>
            <a:pPr marL="719455" marR="0" lvl="0" indent="0" algn="l" defTabSz="914400" rtl="0" eaLnBrk="1" fontAlgn="auto" latinLnBrk="0" hangingPunct="1">
              <a:lnSpc>
                <a:spcPct val="100000"/>
              </a:lnSpc>
              <a:spcBef>
                <a:spcPts val="45"/>
              </a:spcBef>
              <a:spcAft>
                <a:spcPts val="0"/>
              </a:spcAft>
              <a:buClrTx/>
              <a:buSzTx/>
              <a:buFontTx/>
              <a:buNone/>
              <a:tabLst/>
              <a:defRPr/>
            </a:pPr>
            <a:r>
              <a:rPr kumimoji="0" sz="1400" b="0" i="0" u="none" strike="noStrike" kern="1200" cap="none" spc="-25" normalizeH="0" baseline="0" noProof="0" dirty="0">
                <a:ln>
                  <a:noFill/>
                </a:ln>
                <a:solidFill>
                  <a:srgbClr val="000000"/>
                </a:solidFill>
                <a:effectLst/>
                <a:uLnTx/>
                <a:uFillTx/>
                <a:latin typeface="Trebuchet MS"/>
                <a:ea typeface="+mn-ea"/>
                <a:cs typeface="Trebuchet MS"/>
              </a:rPr>
              <a:t>Goa</a:t>
            </a:r>
            <a:endParaRPr kumimoji="0" sz="1400" b="0" i="0" u="none" strike="noStrike" kern="1200" cap="none" spc="0" normalizeH="0" baseline="0" noProof="0" dirty="0">
              <a:ln>
                <a:noFill/>
              </a:ln>
              <a:solidFill>
                <a:srgbClr val="000000"/>
              </a:solidFill>
              <a:effectLst/>
              <a:uLnTx/>
              <a:uFillTx/>
              <a:latin typeface="Trebuchet MS"/>
              <a:ea typeface="+mn-ea"/>
              <a:cs typeface="Trebuchet MS"/>
            </a:endParaRPr>
          </a:p>
        </p:txBody>
      </p:sp>
      <p:sp>
        <p:nvSpPr>
          <p:cNvPr id="5" name="Slide Number Placeholder 3">
            <a:extLst>
              <a:ext uri="{FF2B5EF4-FFF2-40B4-BE49-F238E27FC236}">
                <a16:creationId xmlns:a16="http://schemas.microsoft.com/office/drawing/2014/main" id="{F1FD03DB-21DE-91E7-658E-1233C3CC8F5D}"/>
              </a:ext>
            </a:extLst>
          </p:cNvPr>
          <p:cNvSpPr>
            <a:spLocks noGrp="1"/>
          </p:cNvSpPr>
          <p:nvPr>
            <p:ph type="sldNum" sz="quarter" idx="12"/>
          </p:nvPr>
        </p:nvSpPr>
        <p:spPr>
          <a:xfrm>
            <a:off x="8610600" y="6419850"/>
            <a:ext cx="2743200" cy="365125"/>
          </a:xfrm>
        </p:spPr>
        <p:txBody>
          <a:bodyPr/>
          <a:lstStyle/>
          <a:p>
            <a:r>
              <a:rPr lang="en-IN" dirty="0"/>
              <a:t>Slide </a:t>
            </a:r>
            <a:fld id="{61F59DBB-61E3-46AB-854D-9BC0E6F19EAE}" type="slidenum">
              <a:rPr lang="en-IN" smtClean="0"/>
              <a:pPr/>
              <a:t>3</a:t>
            </a:fld>
            <a:r>
              <a:rPr lang="en-IN" dirty="0"/>
              <a:t> of 23</a:t>
            </a:r>
          </a:p>
        </p:txBody>
      </p:sp>
      <p:sp>
        <p:nvSpPr>
          <p:cNvPr id="7" name="Footer Placeholder 2">
            <a:extLst>
              <a:ext uri="{FF2B5EF4-FFF2-40B4-BE49-F238E27FC236}">
                <a16:creationId xmlns:a16="http://schemas.microsoft.com/office/drawing/2014/main" id="{4C02699D-AFBD-1ADB-061A-6B53E8ED3A09}"/>
              </a:ext>
            </a:extLst>
          </p:cNvPr>
          <p:cNvSpPr>
            <a:spLocks noGrp="1"/>
          </p:cNvSpPr>
          <p:nvPr>
            <p:ph type="ftr" sz="quarter" idx="11"/>
          </p:nvPr>
        </p:nvSpPr>
        <p:spPr>
          <a:xfrm>
            <a:off x="3995530" y="6429715"/>
            <a:ext cx="4114800" cy="365125"/>
          </a:xfrm>
        </p:spPr>
        <p:txBody>
          <a:bodyPr/>
          <a:lstStyle/>
          <a:p>
            <a:pPr>
              <a:defRPr/>
            </a:pPr>
            <a:r>
              <a:rPr lang="en-IN" dirty="0"/>
              <a:t>Public – Private Dialogue on </a:t>
            </a:r>
          </a:p>
          <a:p>
            <a:pPr>
              <a:defRPr/>
            </a:pPr>
            <a:r>
              <a:rPr lang="en-IN" dirty="0"/>
              <a:t>Maritime Anti-Corruption Network (MACN)</a:t>
            </a:r>
            <a:endParaRPr lang="en-US" dirty="0"/>
          </a:p>
        </p:txBody>
      </p:sp>
    </p:spTree>
    <p:extLst>
      <p:ext uri="{BB962C8B-B14F-4D97-AF65-F5344CB8AC3E}">
        <p14:creationId xmlns:p14="http://schemas.microsoft.com/office/powerpoint/2010/main" val="3835411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F5EC4A-6708-4F33-1D07-EDAC12A75A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A4D987-CC16-4E07-C709-1E09664E58B2}"/>
              </a:ext>
            </a:extLst>
          </p:cNvPr>
          <p:cNvSpPr>
            <a:spLocks noGrp="1"/>
          </p:cNvSpPr>
          <p:nvPr>
            <p:ph type="title"/>
          </p:nvPr>
        </p:nvSpPr>
        <p:spPr>
          <a:xfrm>
            <a:off x="1172817" y="126660"/>
            <a:ext cx="9760226" cy="740660"/>
          </a:xfrm>
        </p:spPr>
        <p:txBody>
          <a:bodyPr>
            <a:noAutofit/>
          </a:bodyPr>
          <a:lstStyle/>
          <a:p>
            <a:r>
              <a:rPr lang="en-IN" sz="3600" dirty="0"/>
              <a:t>Context &amp; National Imperative</a:t>
            </a:r>
          </a:p>
        </p:txBody>
      </p:sp>
      <p:cxnSp>
        <p:nvCxnSpPr>
          <p:cNvPr id="14" name="Straight Connector 13">
            <a:extLst>
              <a:ext uri="{FF2B5EF4-FFF2-40B4-BE49-F238E27FC236}">
                <a16:creationId xmlns:a16="http://schemas.microsoft.com/office/drawing/2014/main" id="{D437BA89-D7B0-73FF-43B1-C40EF667650D}"/>
              </a:ext>
            </a:extLst>
          </p:cNvPr>
          <p:cNvCxnSpPr>
            <a:cxnSpLocks/>
          </p:cNvCxnSpPr>
          <p:nvPr/>
        </p:nvCxnSpPr>
        <p:spPr>
          <a:xfrm>
            <a:off x="1648969" y="819435"/>
            <a:ext cx="8982635" cy="0"/>
          </a:xfrm>
          <a:prstGeom prst="line">
            <a:avLst/>
          </a:prstGeom>
          <a:ln w="57150">
            <a:solidFill>
              <a:schemeClr val="accent4"/>
            </a:solidFill>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31E2B468-E0CF-1A5E-E138-576C3393A3EB}"/>
              </a:ext>
            </a:extLst>
          </p:cNvPr>
          <p:cNvSpPr txBox="1"/>
          <p:nvPr/>
        </p:nvSpPr>
        <p:spPr>
          <a:xfrm>
            <a:off x="1321904" y="954961"/>
            <a:ext cx="9760225" cy="923330"/>
          </a:xfrm>
          <a:prstGeom prst="rect">
            <a:avLst/>
          </a:prstGeom>
          <a:noFill/>
        </p:spPr>
        <p:txBody>
          <a:bodyPr wrap="square">
            <a:spAutoFit/>
          </a:bodyPr>
          <a:lstStyle/>
          <a:p>
            <a:pPr algn="ctr"/>
            <a:r>
              <a:rPr lang="en-US" b="1" dirty="0"/>
              <a:t>Why This Matters</a:t>
            </a:r>
          </a:p>
          <a:p>
            <a:pPr algn="ctr"/>
            <a:r>
              <a:rPr lang="en-US" b="1" dirty="0"/>
              <a:t>Maritime corruption is not a standalone issue.</a:t>
            </a:r>
            <a:br>
              <a:rPr lang="en-US" dirty="0"/>
            </a:br>
            <a:r>
              <a:rPr lang="en-US" dirty="0"/>
              <a:t>It directly affects </a:t>
            </a:r>
            <a:r>
              <a:rPr lang="en-US" b="1" dirty="0"/>
              <a:t>safety, seafarer welfare and the efficiency of global trade flows</a:t>
            </a:r>
            <a:r>
              <a:rPr lang="en-US" dirty="0"/>
              <a:t>.</a:t>
            </a:r>
          </a:p>
        </p:txBody>
      </p:sp>
      <p:sp>
        <p:nvSpPr>
          <p:cNvPr id="10" name="Rectangle: Rounded Corners 9">
            <a:extLst>
              <a:ext uri="{FF2B5EF4-FFF2-40B4-BE49-F238E27FC236}">
                <a16:creationId xmlns:a16="http://schemas.microsoft.com/office/drawing/2014/main" id="{5A413148-FAEC-D971-728E-42DB92ACD252}"/>
              </a:ext>
            </a:extLst>
          </p:cNvPr>
          <p:cNvSpPr/>
          <p:nvPr/>
        </p:nvSpPr>
        <p:spPr>
          <a:xfrm>
            <a:off x="1604684" y="2105118"/>
            <a:ext cx="3945284" cy="3790666"/>
          </a:xfrm>
          <a:prstGeom prst="roundRect">
            <a:avLst/>
          </a:prstGeom>
          <a:noFill/>
          <a:ln w="28575">
            <a:solidFill>
              <a:schemeClr val="tx1"/>
            </a:solidFill>
            <a:prstDash val="dash"/>
          </a:ln>
        </p:spPr>
        <p:style>
          <a:lnRef idx="0">
            <a:scrgbClr r="0" g="0" b="0"/>
          </a:lnRef>
          <a:fillRef idx="0">
            <a:scrgbClr r="0" g="0" b="0"/>
          </a:fillRef>
          <a:effectRef idx="0">
            <a:scrgbClr r="0" g="0" b="0"/>
          </a:effectRef>
          <a:fontRef idx="minor">
            <a:schemeClr val="lt1"/>
          </a:fontRef>
        </p:style>
        <p:txBody>
          <a:bodyPr lIns="54610" tIns="54610" rIns="54610" bIns="54610" rtlCol="0" anchor="ctr"/>
          <a:lstStyle/>
          <a:p>
            <a:pPr algn="ctr">
              <a:spcBef>
                <a:spcPts val="400"/>
              </a:spcBef>
            </a:pPr>
            <a:r>
              <a:rPr lang="en-US" b="1" dirty="0">
                <a:solidFill>
                  <a:schemeClr val="tx2"/>
                </a:solidFill>
              </a:rPr>
              <a:t>Ports as Strategic Gateways</a:t>
            </a:r>
          </a:p>
          <a:p>
            <a:pPr algn="ctr">
              <a:spcBef>
                <a:spcPts val="400"/>
              </a:spcBef>
            </a:pPr>
            <a:endParaRPr lang="en-US" b="1" dirty="0">
              <a:solidFill>
                <a:schemeClr val="tx2"/>
              </a:solidFill>
            </a:endParaRPr>
          </a:p>
          <a:p>
            <a:pPr marL="285750" indent="-285750" algn="just">
              <a:spcBef>
                <a:spcPts val="400"/>
              </a:spcBef>
              <a:buFont typeface="Arial" panose="020B0604020202020204" pitchFamily="34" charset="0"/>
              <a:buChar char="•"/>
            </a:pPr>
            <a:r>
              <a:rPr lang="en-US" dirty="0">
                <a:solidFill>
                  <a:schemeClr val="tx2"/>
                </a:solidFill>
              </a:rPr>
              <a:t>Ports are the </a:t>
            </a:r>
            <a:r>
              <a:rPr lang="en-US" b="1" dirty="0">
                <a:solidFill>
                  <a:schemeClr val="tx2"/>
                </a:solidFill>
              </a:rPr>
              <a:t>first and last interface</a:t>
            </a:r>
            <a:r>
              <a:rPr lang="en-US" dirty="0">
                <a:solidFill>
                  <a:schemeClr val="tx2"/>
                </a:solidFill>
              </a:rPr>
              <a:t> between ships and the State</a:t>
            </a:r>
          </a:p>
          <a:p>
            <a:pPr marL="285750" indent="-285750" algn="just">
              <a:spcBef>
                <a:spcPts val="400"/>
              </a:spcBef>
              <a:buFont typeface="Arial" panose="020B0604020202020204" pitchFamily="34" charset="0"/>
              <a:buChar char="•"/>
            </a:pPr>
            <a:r>
              <a:rPr lang="en-US" dirty="0">
                <a:solidFill>
                  <a:schemeClr val="tx2"/>
                </a:solidFill>
              </a:rPr>
              <a:t>Any lack of integrity at ports has </a:t>
            </a:r>
            <a:r>
              <a:rPr lang="en-US" b="1" dirty="0">
                <a:solidFill>
                  <a:schemeClr val="tx2"/>
                </a:solidFill>
              </a:rPr>
              <a:t>system-wide ripple effects</a:t>
            </a:r>
            <a:r>
              <a:rPr lang="en-US" dirty="0">
                <a:solidFill>
                  <a:schemeClr val="tx2"/>
                </a:solidFill>
              </a:rPr>
              <a:t> across shipping and logistics</a:t>
            </a:r>
          </a:p>
          <a:p>
            <a:pPr marL="285750" indent="-285750" algn="just">
              <a:spcBef>
                <a:spcPts val="400"/>
              </a:spcBef>
              <a:buFont typeface="Arial" panose="020B0604020202020204" pitchFamily="34" charset="0"/>
              <a:buChar char="•"/>
            </a:pPr>
            <a:endParaRPr lang="en-US" dirty="0">
              <a:solidFill>
                <a:schemeClr val="tx2"/>
              </a:solidFill>
            </a:endParaRPr>
          </a:p>
        </p:txBody>
      </p:sp>
      <p:sp>
        <p:nvSpPr>
          <p:cNvPr id="13" name="Rectangle: Rounded Corners 12">
            <a:extLst>
              <a:ext uri="{FF2B5EF4-FFF2-40B4-BE49-F238E27FC236}">
                <a16:creationId xmlns:a16="http://schemas.microsoft.com/office/drawing/2014/main" id="{A56AB7FE-4384-2A57-E308-328C70FFF965}"/>
              </a:ext>
            </a:extLst>
          </p:cNvPr>
          <p:cNvSpPr/>
          <p:nvPr/>
        </p:nvSpPr>
        <p:spPr>
          <a:xfrm>
            <a:off x="6642033" y="2105118"/>
            <a:ext cx="3945284" cy="3790666"/>
          </a:xfrm>
          <a:prstGeom prst="roundRect">
            <a:avLst/>
          </a:prstGeom>
          <a:noFill/>
          <a:ln w="28575">
            <a:solidFill>
              <a:schemeClr val="tx1"/>
            </a:solidFill>
            <a:prstDash val="dash"/>
          </a:ln>
        </p:spPr>
        <p:style>
          <a:lnRef idx="0">
            <a:scrgbClr r="0" g="0" b="0"/>
          </a:lnRef>
          <a:fillRef idx="0">
            <a:scrgbClr r="0" g="0" b="0"/>
          </a:fillRef>
          <a:effectRef idx="0">
            <a:scrgbClr r="0" g="0" b="0"/>
          </a:effectRef>
          <a:fontRef idx="minor">
            <a:schemeClr val="lt1"/>
          </a:fontRef>
        </p:style>
        <p:txBody>
          <a:bodyPr lIns="54610" tIns="54610" rIns="54610" bIns="54610" rtlCol="0" anchor="ctr"/>
          <a:lstStyle/>
          <a:p>
            <a:pPr algn="ctr">
              <a:spcBef>
                <a:spcPts val="400"/>
              </a:spcBef>
            </a:pPr>
            <a:r>
              <a:rPr lang="en-US" b="1" dirty="0">
                <a:solidFill>
                  <a:schemeClr val="tx2"/>
                </a:solidFill>
              </a:rPr>
              <a:t>Integrity as a National Priority</a:t>
            </a:r>
          </a:p>
          <a:p>
            <a:pPr algn="ctr">
              <a:spcBef>
                <a:spcPts val="400"/>
              </a:spcBef>
            </a:pPr>
            <a:endParaRPr lang="en-US" b="1" dirty="0">
              <a:solidFill>
                <a:schemeClr val="tx2"/>
              </a:solidFill>
            </a:endParaRPr>
          </a:p>
          <a:p>
            <a:pPr marL="285750" indent="-285750" algn="just">
              <a:spcBef>
                <a:spcPts val="400"/>
              </a:spcBef>
              <a:buFont typeface="Arial" panose="020B0604020202020204" pitchFamily="34" charset="0"/>
              <a:buChar char="•"/>
            </a:pPr>
            <a:r>
              <a:rPr lang="en-US" dirty="0">
                <a:solidFill>
                  <a:schemeClr val="tx2"/>
                </a:solidFill>
              </a:rPr>
              <a:t>Integrity in port operations is essential to:</a:t>
            </a:r>
          </a:p>
          <a:p>
            <a:pPr marL="285750" indent="-285750" algn="just">
              <a:spcBef>
                <a:spcPts val="400"/>
              </a:spcBef>
              <a:buFont typeface="Arial" panose="020B0604020202020204" pitchFamily="34" charset="0"/>
              <a:buChar char="•"/>
            </a:pPr>
            <a:r>
              <a:rPr lang="en-US" b="1" dirty="0">
                <a:solidFill>
                  <a:schemeClr val="tx2"/>
                </a:solidFill>
              </a:rPr>
              <a:t>Ease of Doing Business</a:t>
            </a:r>
            <a:endParaRPr lang="en-US" dirty="0">
              <a:solidFill>
                <a:schemeClr val="tx2"/>
              </a:solidFill>
            </a:endParaRPr>
          </a:p>
          <a:p>
            <a:pPr marL="285750" indent="-285750" algn="just">
              <a:spcBef>
                <a:spcPts val="400"/>
              </a:spcBef>
              <a:buFont typeface="Arial" panose="020B0604020202020204" pitchFamily="34" charset="0"/>
              <a:buChar char="•"/>
            </a:pPr>
            <a:r>
              <a:rPr lang="en-US" b="1" dirty="0">
                <a:solidFill>
                  <a:schemeClr val="tx2"/>
                </a:solidFill>
              </a:rPr>
              <a:t>Reduction of logistics costs</a:t>
            </a:r>
            <a:endParaRPr lang="en-US" dirty="0">
              <a:solidFill>
                <a:schemeClr val="tx2"/>
              </a:solidFill>
            </a:endParaRPr>
          </a:p>
          <a:p>
            <a:pPr marL="285750" indent="-285750" algn="just">
              <a:spcBef>
                <a:spcPts val="400"/>
              </a:spcBef>
              <a:buFont typeface="Arial" panose="020B0604020202020204" pitchFamily="34" charset="0"/>
              <a:buChar char="•"/>
            </a:pPr>
            <a:r>
              <a:rPr lang="en-US" b="1" dirty="0">
                <a:solidFill>
                  <a:schemeClr val="tx2"/>
                </a:solidFill>
              </a:rPr>
              <a:t>India’s credibility as a trusted maritime nation</a:t>
            </a:r>
            <a:endParaRPr lang="en-US" dirty="0">
              <a:solidFill>
                <a:schemeClr val="tx2"/>
              </a:solidFill>
            </a:endParaRPr>
          </a:p>
          <a:p>
            <a:pPr marL="285750" indent="-285750" algn="just">
              <a:spcBef>
                <a:spcPts val="400"/>
              </a:spcBef>
              <a:buFont typeface="Arial" panose="020B0604020202020204" pitchFamily="34" charset="0"/>
              <a:buChar char="•"/>
            </a:pPr>
            <a:endParaRPr lang="en-US" dirty="0">
              <a:solidFill>
                <a:schemeClr val="tx2"/>
              </a:solidFill>
            </a:endParaRPr>
          </a:p>
        </p:txBody>
      </p:sp>
      <p:sp>
        <p:nvSpPr>
          <p:cNvPr id="17" name="Slide Number Placeholder 3">
            <a:extLst>
              <a:ext uri="{FF2B5EF4-FFF2-40B4-BE49-F238E27FC236}">
                <a16:creationId xmlns:a16="http://schemas.microsoft.com/office/drawing/2014/main" id="{299B6AB5-5EE6-3734-36F8-D40F2C0A353F}"/>
              </a:ext>
            </a:extLst>
          </p:cNvPr>
          <p:cNvSpPr>
            <a:spLocks noGrp="1"/>
          </p:cNvSpPr>
          <p:nvPr>
            <p:ph type="sldNum" sz="quarter" idx="12"/>
          </p:nvPr>
        </p:nvSpPr>
        <p:spPr>
          <a:xfrm>
            <a:off x="8610600" y="6356350"/>
            <a:ext cx="2743200" cy="365125"/>
          </a:xfrm>
        </p:spPr>
        <p:txBody>
          <a:bodyPr/>
          <a:lstStyle/>
          <a:p>
            <a:r>
              <a:rPr lang="en-IN" dirty="0"/>
              <a:t>Slide </a:t>
            </a:r>
            <a:fld id="{61F59DBB-61E3-46AB-854D-9BC0E6F19EAE}" type="slidenum">
              <a:rPr lang="en-IN" smtClean="0"/>
              <a:pPr/>
              <a:t>4</a:t>
            </a:fld>
            <a:r>
              <a:rPr lang="en-IN" dirty="0"/>
              <a:t> of 23</a:t>
            </a:r>
          </a:p>
        </p:txBody>
      </p:sp>
      <p:sp>
        <p:nvSpPr>
          <p:cNvPr id="3" name="Footer Placeholder 2">
            <a:extLst>
              <a:ext uri="{FF2B5EF4-FFF2-40B4-BE49-F238E27FC236}">
                <a16:creationId xmlns:a16="http://schemas.microsoft.com/office/drawing/2014/main" id="{B3AB5485-6DFF-1852-036A-053A644D1072}"/>
              </a:ext>
            </a:extLst>
          </p:cNvPr>
          <p:cNvSpPr>
            <a:spLocks noGrp="1"/>
          </p:cNvSpPr>
          <p:nvPr>
            <p:ph type="ftr" sz="quarter" idx="11"/>
          </p:nvPr>
        </p:nvSpPr>
        <p:spPr>
          <a:xfrm>
            <a:off x="3995530" y="6366215"/>
            <a:ext cx="4114800" cy="365125"/>
          </a:xfrm>
        </p:spPr>
        <p:txBody>
          <a:bodyPr/>
          <a:lstStyle/>
          <a:p>
            <a:pPr>
              <a:defRPr/>
            </a:pPr>
            <a:r>
              <a:rPr lang="en-IN" dirty="0"/>
              <a:t>Public – Private Dialogue on </a:t>
            </a:r>
          </a:p>
          <a:p>
            <a:pPr>
              <a:defRPr/>
            </a:pPr>
            <a:r>
              <a:rPr lang="en-IN" dirty="0"/>
              <a:t>Maritime Anti-Corruption Network (MACN)</a:t>
            </a:r>
            <a:endParaRPr lang="en-US" dirty="0"/>
          </a:p>
        </p:txBody>
      </p:sp>
    </p:spTree>
    <p:extLst>
      <p:ext uri="{BB962C8B-B14F-4D97-AF65-F5344CB8AC3E}">
        <p14:creationId xmlns:p14="http://schemas.microsoft.com/office/powerpoint/2010/main" val="4497884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AD56C5-7929-510B-3F86-88A0952244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C80A8B-C8B0-1F29-0C1E-8B27FD54A135}"/>
              </a:ext>
            </a:extLst>
          </p:cNvPr>
          <p:cNvSpPr>
            <a:spLocks noGrp="1"/>
          </p:cNvSpPr>
          <p:nvPr>
            <p:ph type="title"/>
          </p:nvPr>
        </p:nvSpPr>
        <p:spPr>
          <a:xfrm>
            <a:off x="1172817" y="126660"/>
            <a:ext cx="9760226" cy="740660"/>
          </a:xfrm>
        </p:spPr>
        <p:txBody>
          <a:bodyPr>
            <a:noAutofit/>
          </a:bodyPr>
          <a:lstStyle/>
          <a:p>
            <a:r>
              <a:rPr lang="en-IN" sz="3600" dirty="0"/>
              <a:t>MACN: A Strategic Partner</a:t>
            </a:r>
          </a:p>
        </p:txBody>
      </p:sp>
      <p:cxnSp>
        <p:nvCxnSpPr>
          <p:cNvPr id="14" name="Straight Connector 13">
            <a:extLst>
              <a:ext uri="{FF2B5EF4-FFF2-40B4-BE49-F238E27FC236}">
                <a16:creationId xmlns:a16="http://schemas.microsoft.com/office/drawing/2014/main" id="{3DCCB2EC-9C15-7498-27BD-D9039B574994}"/>
              </a:ext>
            </a:extLst>
          </p:cNvPr>
          <p:cNvCxnSpPr>
            <a:cxnSpLocks/>
          </p:cNvCxnSpPr>
          <p:nvPr/>
        </p:nvCxnSpPr>
        <p:spPr>
          <a:xfrm>
            <a:off x="1648969" y="819435"/>
            <a:ext cx="8982635" cy="0"/>
          </a:xfrm>
          <a:prstGeom prst="line">
            <a:avLst/>
          </a:prstGeom>
          <a:ln w="57150">
            <a:solidFill>
              <a:schemeClr val="accent4"/>
            </a:solidFill>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41987530-D6CA-CBC5-CE83-2F57BCEC0CCB}"/>
              </a:ext>
            </a:extLst>
          </p:cNvPr>
          <p:cNvSpPr txBox="1"/>
          <p:nvPr/>
        </p:nvSpPr>
        <p:spPr>
          <a:xfrm>
            <a:off x="1321904" y="6012527"/>
            <a:ext cx="9760225" cy="646331"/>
          </a:xfrm>
          <a:prstGeom prst="rect">
            <a:avLst/>
          </a:prstGeom>
          <a:noFill/>
        </p:spPr>
        <p:txBody>
          <a:bodyPr wrap="square">
            <a:spAutoFit/>
          </a:bodyPr>
          <a:lstStyle/>
          <a:p>
            <a:pPr algn="ctr"/>
            <a:r>
              <a:rPr lang="en-US" b="1" dirty="0"/>
              <a:t>MACN strengthens governance outcomes through capacity building, collective action and integrity culture.</a:t>
            </a:r>
          </a:p>
        </p:txBody>
      </p:sp>
      <p:sp>
        <p:nvSpPr>
          <p:cNvPr id="10" name="Rectangle: Rounded Corners 9">
            <a:extLst>
              <a:ext uri="{FF2B5EF4-FFF2-40B4-BE49-F238E27FC236}">
                <a16:creationId xmlns:a16="http://schemas.microsoft.com/office/drawing/2014/main" id="{C3FFC4A4-FEB1-B654-5BE9-FCA7DE59FC6D}"/>
              </a:ext>
            </a:extLst>
          </p:cNvPr>
          <p:cNvSpPr/>
          <p:nvPr/>
        </p:nvSpPr>
        <p:spPr>
          <a:xfrm>
            <a:off x="1604683" y="1070875"/>
            <a:ext cx="4145103" cy="4801821"/>
          </a:xfrm>
          <a:prstGeom prst="roundRect">
            <a:avLst/>
          </a:prstGeom>
          <a:noFill/>
          <a:ln w="28575">
            <a:solidFill>
              <a:schemeClr val="tx1"/>
            </a:solidFill>
            <a:prstDash val="dash"/>
          </a:ln>
        </p:spPr>
        <p:style>
          <a:lnRef idx="0">
            <a:scrgbClr r="0" g="0" b="0"/>
          </a:lnRef>
          <a:fillRef idx="0">
            <a:scrgbClr r="0" g="0" b="0"/>
          </a:fillRef>
          <a:effectRef idx="0">
            <a:scrgbClr r="0" g="0" b="0"/>
          </a:effectRef>
          <a:fontRef idx="minor">
            <a:schemeClr val="lt1"/>
          </a:fontRef>
        </p:style>
        <p:txBody>
          <a:bodyPr lIns="54610" tIns="54610" rIns="54610" bIns="54610" rtlCol="0" anchor="ctr"/>
          <a:lstStyle/>
          <a:p>
            <a:pPr algn="ctr">
              <a:spcBef>
                <a:spcPts val="400"/>
              </a:spcBef>
            </a:pPr>
            <a:r>
              <a:rPr lang="en-US" sz="1600" b="1" dirty="0">
                <a:solidFill>
                  <a:schemeClr val="tx2"/>
                </a:solidFill>
              </a:rPr>
              <a:t>Maritime Anti-Corruption Network (MACN)</a:t>
            </a:r>
          </a:p>
          <a:p>
            <a:pPr marL="285750" lvl="0" indent="-285750" algn="just" eaLnBrk="0" fontAlgn="base" hangingPunct="0">
              <a:spcBef>
                <a:spcPts val="400"/>
              </a:spcBef>
              <a:spcAft>
                <a:spcPct val="0"/>
              </a:spcAft>
              <a:buFont typeface="Arial" panose="020B0604020202020204" pitchFamily="34" charset="0"/>
              <a:buChar char="•"/>
            </a:pPr>
            <a:r>
              <a:rPr lang="en-US" altLang="en-US" sz="1600" dirty="0">
                <a:solidFill>
                  <a:schemeClr val="tx2"/>
                </a:solidFill>
                <a:cs typeface="Arial" panose="020B0604020202020204" pitchFamily="34" charset="0"/>
              </a:rPr>
              <a:t>Global, </a:t>
            </a:r>
            <a:r>
              <a:rPr lang="en-US" altLang="en-US" sz="1600" b="1" dirty="0">
                <a:solidFill>
                  <a:schemeClr val="tx2"/>
                </a:solidFill>
                <a:cs typeface="Arial" panose="020B0604020202020204" pitchFamily="34" charset="0"/>
              </a:rPr>
              <a:t>industry-led collective action platform</a:t>
            </a:r>
            <a:r>
              <a:rPr lang="en-US" altLang="en-US" sz="1600" dirty="0">
                <a:solidFill>
                  <a:schemeClr val="tx2"/>
                </a:solidFill>
                <a:cs typeface="Arial" panose="020B0604020202020204" pitchFamily="34" charset="0"/>
              </a:rPr>
              <a:t> addressing maritime corruption</a:t>
            </a:r>
          </a:p>
          <a:p>
            <a:pPr marL="285750" lvl="0" indent="-285750" algn="just" eaLnBrk="0" fontAlgn="base" hangingPunct="0">
              <a:spcBef>
                <a:spcPts val="400"/>
              </a:spcBef>
              <a:spcAft>
                <a:spcPct val="0"/>
              </a:spcAft>
              <a:buFont typeface="Arial" panose="020B0604020202020204" pitchFamily="34" charset="0"/>
              <a:buChar char="•"/>
            </a:pPr>
            <a:r>
              <a:rPr lang="en-US" altLang="en-US" sz="1600" b="1" dirty="0">
                <a:solidFill>
                  <a:schemeClr val="tx2"/>
                </a:solidFill>
                <a:cs typeface="Arial" panose="020B0604020202020204" pitchFamily="34" charset="0"/>
              </a:rPr>
              <a:t>220+ member companies</a:t>
            </a:r>
            <a:r>
              <a:rPr lang="en-US" altLang="en-US" sz="1600" dirty="0">
                <a:solidFill>
                  <a:schemeClr val="tx2"/>
                </a:solidFill>
                <a:cs typeface="Arial" panose="020B0604020202020204" pitchFamily="34" charset="0"/>
              </a:rPr>
              <a:t>, representing ~</a:t>
            </a:r>
            <a:r>
              <a:rPr lang="en-US" altLang="en-US" sz="1600" b="1" dirty="0">
                <a:solidFill>
                  <a:schemeClr val="tx2"/>
                </a:solidFill>
                <a:cs typeface="Arial" panose="020B0604020202020204" pitchFamily="34" charset="0"/>
              </a:rPr>
              <a:t>60% of global shipping tonnage</a:t>
            </a:r>
            <a:endParaRPr lang="en-US" altLang="en-US" sz="1600" dirty="0">
              <a:solidFill>
                <a:schemeClr val="tx2"/>
              </a:solidFill>
              <a:cs typeface="Arial" panose="020B0604020202020204" pitchFamily="34" charset="0"/>
            </a:endParaRPr>
          </a:p>
          <a:p>
            <a:pPr marL="285750" lvl="0" indent="-285750" algn="just" eaLnBrk="0" fontAlgn="base" hangingPunct="0">
              <a:spcBef>
                <a:spcPts val="400"/>
              </a:spcBef>
              <a:spcAft>
                <a:spcPct val="0"/>
              </a:spcAft>
              <a:buFont typeface="Arial" panose="020B0604020202020204" pitchFamily="34" charset="0"/>
              <a:buChar char="•"/>
            </a:pPr>
            <a:r>
              <a:rPr lang="en-US" altLang="en-US" sz="1600" dirty="0" err="1">
                <a:solidFill>
                  <a:schemeClr val="tx2"/>
                </a:solidFill>
                <a:cs typeface="Arial" panose="020B0604020202020204" pitchFamily="34" charset="0"/>
              </a:rPr>
              <a:t>Recognised</a:t>
            </a:r>
            <a:r>
              <a:rPr lang="en-US" altLang="en-US" sz="1600" dirty="0">
                <a:solidFill>
                  <a:schemeClr val="tx2"/>
                </a:solidFill>
                <a:cs typeface="Arial" panose="020B0604020202020204" pitchFamily="34" charset="0"/>
              </a:rPr>
              <a:t> and referenced by the </a:t>
            </a:r>
            <a:r>
              <a:rPr lang="en-US" altLang="en-US" sz="1600" b="1" dirty="0">
                <a:solidFill>
                  <a:schemeClr val="tx2"/>
                </a:solidFill>
                <a:cs typeface="Arial" panose="020B0604020202020204" pitchFamily="34" charset="0"/>
              </a:rPr>
              <a:t>International Maritime Organization (IMO)</a:t>
            </a:r>
          </a:p>
          <a:p>
            <a:pPr marL="285750" lvl="0" indent="-285750" algn="just" eaLnBrk="0" fontAlgn="base" hangingPunct="0">
              <a:spcBef>
                <a:spcPts val="400"/>
              </a:spcBef>
              <a:spcAft>
                <a:spcPct val="0"/>
              </a:spcAft>
              <a:buFont typeface="Arial" panose="020B0604020202020204" pitchFamily="34" charset="0"/>
              <a:buChar char="•"/>
            </a:pPr>
            <a:r>
              <a:rPr lang="en-US" sz="1600" dirty="0">
                <a:solidFill>
                  <a:schemeClr val="tx2"/>
                </a:solidFill>
              </a:rPr>
              <a:t>Works through structured </a:t>
            </a:r>
            <a:r>
              <a:rPr lang="en-US" sz="1600" b="1" dirty="0">
                <a:solidFill>
                  <a:schemeClr val="tx2"/>
                </a:solidFill>
              </a:rPr>
              <a:t>public–private engagement</a:t>
            </a:r>
            <a:r>
              <a:rPr lang="en-US" sz="1600" dirty="0">
                <a:solidFill>
                  <a:schemeClr val="tx2"/>
                </a:solidFill>
              </a:rPr>
              <a:t> and evidence-led interventions</a:t>
            </a:r>
          </a:p>
          <a:p>
            <a:pPr marL="285750" lvl="0" indent="-285750" algn="just" eaLnBrk="0" fontAlgn="base" hangingPunct="0">
              <a:spcBef>
                <a:spcPts val="400"/>
              </a:spcBef>
              <a:spcAft>
                <a:spcPct val="0"/>
              </a:spcAft>
              <a:buFont typeface="Arial" panose="020B0604020202020204" pitchFamily="34" charset="0"/>
              <a:buChar char="•"/>
            </a:pPr>
            <a:r>
              <a:rPr lang="en-US" sz="1600" dirty="0">
                <a:solidFill>
                  <a:schemeClr val="tx2"/>
                </a:solidFill>
              </a:rPr>
              <a:t>Supports members with tools, reporting pathways and prevention measures</a:t>
            </a:r>
            <a:endParaRPr lang="en-US" altLang="en-US" sz="1600" dirty="0">
              <a:solidFill>
                <a:schemeClr val="tx2"/>
              </a:solidFill>
              <a:cs typeface="Arial" panose="020B0604020202020204" pitchFamily="34" charset="0"/>
            </a:endParaRPr>
          </a:p>
        </p:txBody>
      </p:sp>
      <p:sp>
        <p:nvSpPr>
          <p:cNvPr id="13" name="Rectangle: Rounded Corners 12">
            <a:extLst>
              <a:ext uri="{FF2B5EF4-FFF2-40B4-BE49-F238E27FC236}">
                <a16:creationId xmlns:a16="http://schemas.microsoft.com/office/drawing/2014/main" id="{FB18FB0B-ED08-6C72-C3F8-7A3CC4350477}"/>
              </a:ext>
            </a:extLst>
          </p:cNvPr>
          <p:cNvSpPr/>
          <p:nvPr/>
        </p:nvSpPr>
        <p:spPr>
          <a:xfrm>
            <a:off x="6442214" y="1070875"/>
            <a:ext cx="4145103" cy="4801821"/>
          </a:xfrm>
          <a:prstGeom prst="roundRect">
            <a:avLst/>
          </a:prstGeom>
          <a:noFill/>
          <a:ln w="28575">
            <a:solidFill>
              <a:schemeClr val="tx1"/>
            </a:solidFill>
            <a:prstDash val="dash"/>
          </a:ln>
        </p:spPr>
        <p:style>
          <a:lnRef idx="0">
            <a:scrgbClr r="0" g="0" b="0"/>
          </a:lnRef>
          <a:fillRef idx="0">
            <a:scrgbClr r="0" g="0" b="0"/>
          </a:fillRef>
          <a:effectRef idx="0">
            <a:scrgbClr r="0" g="0" b="0"/>
          </a:effectRef>
          <a:fontRef idx="minor">
            <a:schemeClr val="lt1"/>
          </a:fontRef>
        </p:style>
        <p:txBody>
          <a:bodyPr lIns="54610" tIns="54610" rIns="54610" bIns="54610" rtlCol="0" anchor="ctr"/>
          <a:lstStyle/>
          <a:p>
            <a:pPr algn="ctr">
              <a:spcBef>
                <a:spcPts val="400"/>
              </a:spcBef>
            </a:pPr>
            <a:r>
              <a:rPr lang="en-US" sz="1600" b="1" dirty="0">
                <a:solidFill>
                  <a:schemeClr val="tx2"/>
                </a:solidFill>
              </a:rPr>
              <a:t>Why MACN Matters for India</a:t>
            </a:r>
          </a:p>
          <a:p>
            <a:pPr algn="ctr">
              <a:spcBef>
                <a:spcPts val="400"/>
              </a:spcBef>
            </a:pPr>
            <a:endParaRPr lang="en-US" sz="1600" b="1" dirty="0">
              <a:solidFill>
                <a:schemeClr val="tx2"/>
              </a:solidFill>
            </a:endParaRPr>
          </a:p>
          <a:p>
            <a:pPr marL="285750" lvl="0" indent="-285750" eaLnBrk="0" fontAlgn="base" hangingPunct="0">
              <a:spcBef>
                <a:spcPts val="400"/>
              </a:spcBef>
              <a:spcAft>
                <a:spcPct val="0"/>
              </a:spcAft>
              <a:buFont typeface="Arial" panose="020B0604020202020204" pitchFamily="34" charset="0"/>
              <a:buChar char="•"/>
            </a:pPr>
            <a:r>
              <a:rPr lang="en-US" sz="1600" dirty="0">
                <a:solidFill>
                  <a:schemeClr val="tx2"/>
                </a:solidFill>
              </a:rPr>
              <a:t>Helps identify </a:t>
            </a:r>
            <a:r>
              <a:rPr lang="en-US" sz="1600" b="1" dirty="0">
                <a:solidFill>
                  <a:schemeClr val="tx2"/>
                </a:solidFill>
              </a:rPr>
              <a:t>port-side risk points</a:t>
            </a:r>
            <a:r>
              <a:rPr lang="en-US" sz="1600" dirty="0">
                <a:solidFill>
                  <a:schemeClr val="tx2"/>
                </a:solidFill>
              </a:rPr>
              <a:t> using data and incident patterns</a:t>
            </a:r>
            <a:endParaRPr lang="en-US" altLang="en-US" sz="1600" dirty="0">
              <a:solidFill>
                <a:schemeClr val="tx2"/>
              </a:solidFill>
              <a:cs typeface="Arial" panose="020B0604020202020204" pitchFamily="34" charset="0"/>
            </a:endParaRPr>
          </a:p>
          <a:p>
            <a:pPr marL="285750" lvl="0" indent="-285750" eaLnBrk="0" fontAlgn="base" hangingPunct="0">
              <a:spcBef>
                <a:spcPts val="400"/>
              </a:spcBef>
              <a:spcAft>
                <a:spcPct val="0"/>
              </a:spcAft>
              <a:buFont typeface="Arial" panose="020B0604020202020204" pitchFamily="34" charset="0"/>
              <a:buChar char="•"/>
            </a:pPr>
            <a:r>
              <a:rPr lang="en-US" altLang="en-US" sz="1600" dirty="0">
                <a:solidFill>
                  <a:schemeClr val="tx2"/>
                </a:solidFill>
                <a:cs typeface="Arial" panose="020B0604020202020204" pitchFamily="34" charset="0"/>
              </a:rPr>
              <a:t>Acts as a </a:t>
            </a:r>
            <a:r>
              <a:rPr lang="en-US" altLang="en-US" sz="1600" b="1" dirty="0">
                <a:solidFill>
                  <a:schemeClr val="tx2"/>
                </a:solidFill>
                <a:cs typeface="Arial" panose="020B0604020202020204" pitchFamily="34" charset="0"/>
              </a:rPr>
              <a:t>neutral and trusted interface</a:t>
            </a:r>
            <a:r>
              <a:rPr lang="en-US" altLang="en-US" sz="1600" dirty="0">
                <a:solidFill>
                  <a:schemeClr val="tx2"/>
                </a:solidFill>
                <a:cs typeface="Arial" panose="020B0604020202020204" pitchFamily="34" charset="0"/>
              </a:rPr>
              <a:t> between industry and government</a:t>
            </a:r>
          </a:p>
          <a:p>
            <a:pPr marL="285750" lvl="0" indent="-285750" eaLnBrk="0" fontAlgn="base" hangingPunct="0">
              <a:spcBef>
                <a:spcPts val="400"/>
              </a:spcBef>
              <a:spcAft>
                <a:spcPct val="0"/>
              </a:spcAft>
              <a:buFont typeface="Arial" panose="020B0604020202020204" pitchFamily="34" charset="0"/>
              <a:buChar char="•"/>
            </a:pPr>
            <a:r>
              <a:rPr lang="en-US" altLang="en-US" sz="1600" dirty="0">
                <a:solidFill>
                  <a:schemeClr val="tx2"/>
                </a:solidFill>
                <a:cs typeface="Arial" panose="020B0604020202020204" pitchFamily="34" charset="0"/>
              </a:rPr>
              <a:t>Complements national regulatory efforts through </a:t>
            </a:r>
            <a:r>
              <a:rPr lang="en-US" altLang="en-US" sz="1600" b="1" dirty="0">
                <a:solidFill>
                  <a:schemeClr val="tx2"/>
                </a:solidFill>
                <a:cs typeface="Arial" panose="020B0604020202020204" pitchFamily="34" charset="0"/>
              </a:rPr>
              <a:t>data, collaboration and trust-based engagement</a:t>
            </a:r>
          </a:p>
          <a:p>
            <a:pPr marL="285750" lvl="0" indent="-285750" eaLnBrk="0" fontAlgn="base" hangingPunct="0">
              <a:spcBef>
                <a:spcPts val="400"/>
              </a:spcBef>
              <a:spcAft>
                <a:spcPct val="0"/>
              </a:spcAft>
              <a:buFont typeface="Arial" panose="020B0604020202020204" pitchFamily="34" charset="0"/>
              <a:buChar char="•"/>
            </a:pPr>
            <a:r>
              <a:rPr lang="en-US" sz="1600" dirty="0">
                <a:solidFill>
                  <a:schemeClr val="tx2"/>
                </a:solidFill>
              </a:rPr>
              <a:t>Accelerates </a:t>
            </a:r>
            <a:r>
              <a:rPr lang="en-US" sz="1600" b="1" dirty="0">
                <a:solidFill>
                  <a:schemeClr val="tx2"/>
                </a:solidFill>
              </a:rPr>
              <a:t>systemic solutions</a:t>
            </a:r>
            <a:r>
              <a:rPr lang="en-US" sz="1600" dirty="0">
                <a:solidFill>
                  <a:schemeClr val="tx2"/>
                </a:solidFill>
              </a:rPr>
              <a:t> that reduce discretion, delays and opacity</a:t>
            </a:r>
            <a:endParaRPr lang="en-US" altLang="en-US" sz="1600" dirty="0">
              <a:solidFill>
                <a:schemeClr val="tx2"/>
              </a:solidFill>
              <a:cs typeface="Arial" panose="020B0604020202020204" pitchFamily="34" charset="0"/>
            </a:endParaRPr>
          </a:p>
          <a:p>
            <a:pPr marL="285750" lvl="0" indent="-285750" eaLnBrk="0" fontAlgn="base" hangingPunct="0">
              <a:spcBef>
                <a:spcPts val="400"/>
              </a:spcBef>
              <a:spcAft>
                <a:spcPct val="0"/>
              </a:spcAft>
              <a:buFont typeface="Arial" panose="020B0604020202020204" pitchFamily="34" charset="0"/>
              <a:buChar char="•"/>
            </a:pPr>
            <a:r>
              <a:rPr lang="en-US" altLang="en-US" sz="1600" dirty="0">
                <a:solidFill>
                  <a:schemeClr val="tx2"/>
                </a:solidFill>
                <a:cs typeface="Arial" panose="020B0604020202020204" pitchFamily="34" charset="0"/>
              </a:rPr>
              <a:t>Aligns with India’s priorities on </a:t>
            </a:r>
            <a:r>
              <a:rPr lang="en-US" altLang="en-US" sz="1600" b="1" dirty="0">
                <a:solidFill>
                  <a:schemeClr val="tx2"/>
                </a:solidFill>
                <a:cs typeface="Arial" panose="020B0604020202020204" pitchFamily="34" charset="0"/>
              </a:rPr>
              <a:t>transparency, governance and ease of doing business</a:t>
            </a:r>
            <a:endParaRPr lang="en-US" altLang="en-US" sz="1600" dirty="0">
              <a:solidFill>
                <a:schemeClr val="tx2"/>
              </a:solidFill>
              <a:cs typeface="Arial" panose="020B0604020202020204" pitchFamily="34" charset="0"/>
            </a:endParaRPr>
          </a:p>
        </p:txBody>
      </p:sp>
      <p:sp>
        <p:nvSpPr>
          <p:cNvPr id="3" name="Slide Number Placeholder 3">
            <a:extLst>
              <a:ext uri="{FF2B5EF4-FFF2-40B4-BE49-F238E27FC236}">
                <a16:creationId xmlns:a16="http://schemas.microsoft.com/office/drawing/2014/main" id="{BFBEE00A-F1B9-B26A-D786-2A6B5C6A17D0}"/>
              </a:ext>
            </a:extLst>
          </p:cNvPr>
          <p:cNvSpPr>
            <a:spLocks noGrp="1"/>
          </p:cNvSpPr>
          <p:nvPr>
            <p:ph type="sldNum" sz="quarter" idx="12"/>
          </p:nvPr>
        </p:nvSpPr>
        <p:spPr>
          <a:xfrm>
            <a:off x="8610600" y="6356350"/>
            <a:ext cx="2743200" cy="365125"/>
          </a:xfrm>
        </p:spPr>
        <p:txBody>
          <a:bodyPr/>
          <a:lstStyle/>
          <a:p>
            <a:r>
              <a:rPr lang="en-IN" dirty="0"/>
              <a:t>Slide </a:t>
            </a:r>
            <a:fld id="{61F59DBB-61E3-46AB-854D-9BC0E6F19EAE}" type="slidenum">
              <a:rPr lang="en-IN" smtClean="0"/>
              <a:pPr/>
              <a:t>5</a:t>
            </a:fld>
            <a:r>
              <a:rPr lang="en-IN" dirty="0"/>
              <a:t> of 23</a:t>
            </a:r>
          </a:p>
        </p:txBody>
      </p:sp>
    </p:spTree>
    <p:extLst>
      <p:ext uri="{BB962C8B-B14F-4D97-AF65-F5344CB8AC3E}">
        <p14:creationId xmlns:p14="http://schemas.microsoft.com/office/powerpoint/2010/main" val="36887313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E2BEE7-066A-2BAB-CF7C-F08710F625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FD35C4-95B5-823F-B4A7-CBDA5BEBB772}"/>
              </a:ext>
            </a:extLst>
          </p:cNvPr>
          <p:cNvSpPr>
            <a:spLocks noGrp="1"/>
          </p:cNvSpPr>
          <p:nvPr>
            <p:ph type="title"/>
          </p:nvPr>
        </p:nvSpPr>
        <p:spPr>
          <a:xfrm>
            <a:off x="1172817" y="126660"/>
            <a:ext cx="9760226" cy="740660"/>
          </a:xfrm>
        </p:spPr>
        <p:txBody>
          <a:bodyPr>
            <a:noAutofit/>
          </a:bodyPr>
          <a:lstStyle/>
          <a:p>
            <a:r>
              <a:rPr lang="en-US" sz="3600" dirty="0"/>
              <a:t>MACN - Government Collaboration in India</a:t>
            </a:r>
            <a:endParaRPr lang="en-IN" sz="3600" dirty="0"/>
          </a:p>
        </p:txBody>
      </p:sp>
      <p:cxnSp>
        <p:nvCxnSpPr>
          <p:cNvPr id="14" name="Straight Connector 13">
            <a:extLst>
              <a:ext uri="{FF2B5EF4-FFF2-40B4-BE49-F238E27FC236}">
                <a16:creationId xmlns:a16="http://schemas.microsoft.com/office/drawing/2014/main" id="{40DD8562-D2AC-0242-1BE6-73C6DA0924B5}"/>
              </a:ext>
            </a:extLst>
          </p:cNvPr>
          <p:cNvCxnSpPr>
            <a:cxnSpLocks/>
          </p:cNvCxnSpPr>
          <p:nvPr/>
        </p:nvCxnSpPr>
        <p:spPr>
          <a:xfrm>
            <a:off x="1648969" y="819435"/>
            <a:ext cx="8982635" cy="0"/>
          </a:xfrm>
          <a:prstGeom prst="line">
            <a:avLst/>
          </a:prstGeom>
          <a:ln w="57150">
            <a:solidFill>
              <a:schemeClr val="accent4"/>
            </a:solidFill>
          </a:ln>
        </p:spPr>
        <p:style>
          <a:lnRef idx="2">
            <a:schemeClr val="accent1"/>
          </a:lnRef>
          <a:fillRef idx="0">
            <a:schemeClr val="accent1"/>
          </a:fillRef>
          <a:effectRef idx="1">
            <a:schemeClr val="accent1"/>
          </a:effectRef>
          <a:fontRef idx="minor">
            <a:schemeClr val="tx1"/>
          </a:fontRef>
        </p:style>
      </p:cxnSp>
      <p:sp>
        <p:nvSpPr>
          <p:cNvPr id="10" name="Rectangle: Rounded Corners 9">
            <a:extLst>
              <a:ext uri="{FF2B5EF4-FFF2-40B4-BE49-F238E27FC236}">
                <a16:creationId xmlns:a16="http://schemas.microsoft.com/office/drawing/2014/main" id="{4B9DBEB0-2ED2-8BF2-9138-82782F61D546}"/>
              </a:ext>
            </a:extLst>
          </p:cNvPr>
          <p:cNvSpPr/>
          <p:nvPr/>
        </p:nvSpPr>
        <p:spPr>
          <a:xfrm>
            <a:off x="1258958" y="1114884"/>
            <a:ext cx="4292462" cy="2435140"/>
          </a:xfrm>
          <a:prstGeom prst="roundRect">
            <a:avLst/>
          </a:prstGeom>
          <a:noFill/>
          <a:ln w="28575">
            <a:solidFill>
              <a:schemeClr val="tx1"/>
            </a:solidFill>
            <a:prstDash val="dash"/>
          </a:ln>
        </p:spPr>
        <p:style>
          <a:lnRef idx="0">
            <a:scrgbClr r="0" g="0" b="0"/>
          </a:lnRef>
          <a:fillRef idx="0">
            <a:scrgbClr r="0" g="0" b="0"/>
          </a:fillRef>
          <a:effectRef idx="0">
            <a:scrgbClr r="0" g="0" b="0"/>
          </a:effectRef>
          <a:fontRef idx="minor">
            <a:schemeClr val="lt1"/>
          </a:fontRef>
        </p:style>
        <p:txBody>
          <a:bodyPr lIns="54610" tIns="54610" rIns="54610" bIns="54610" rtlCol="0" anchor="ctr"/>
          <a:lstStyle/>
          <a:p>
            <a:pPr algn="ctr"/>
            <a:r>
              <a:rPr lang="en-US" sz="1600" b="1" dirty="0">
                <a:solidFill>
                  <a:schemeClr val="tx2"/>
                </a:solidFill>
              </a:rPr>
              <a:t>Purpose of Engagement</a:t>
            </a:r>
          </a:p>
          <a:p>
            <a:pPr marL="285750" indent="-285750" algn="just">
              <a:buFont typeface="Arial" panose="020B0604020202020204" pitchFamily="34" charset="0"/>
              <a:buChar char="•"/>
            </a:pPr>
            <a:r>
              <a:rPr lang="en-US" sz="1600" dirty="0">
                <a:solidFill>
                  <a:schemeClr val="tx2"/>
                </a:solidFill>
              </a:rPr>
              <a:t>Address </a:t>
            </a:r>
            <a:r>
              <a:rPr lang="en-US" sz="1600" b="1" dirty="0">
                <a:solidFill>
                  <a:schemeClr val="tx2"/>
                </a:solidFill>
              </a:rPr>
              <a:t>corruption risks across the maritime ecosystem</a:t>
            </a:r>
            <a:r>
              <a:rPr lang="en-US" sz="1600" dirty="0">
                <a:solidFill>
                  <a:schemeClr val="tx2"/>
                </a:solidFill>
              </a:rPr>
              <a:t> — ports and ships</a:t>
            </a:r>
          </a:p>
          <a:p>
            <a:pPr marL="285750" indent="-285750" algn="just">
              <a:buFont typeface="Arial" panose="020B0604020202020204" pitchFamily="34" charset="0"/>
              <a:buChar char="•"/>
            </a:pPr>
            <a:r>
              <a:rPr lang="en-US" sz="1600" dirty="0">
                <a:solidFill>
                  <a:schemeClr val="tx2"/>
                </a:solidFill>
              </a:rPr>
              <a:t>Move from </a:t>
            </a:r>
            <a:r>
              <a:rPr lang="en-US" sz="1600" b="1" dirty="0">
                <a:solidFill>
                  <a:schemeClr val="tx2"/>
                </a:solidFill>
              </a:rPr>
              <a:t>incident-driven responses</a:t>
            </a:r>
            <a:r>
              <a:rPr lang="en-US" sz="1600" dirty="0">
                <a:solidFill>
                  <a:schemeClr val="tx2"/>
                </a:solidFill>
              </a:rPr>
              <a:t> to </a:t>
            </a:r>
            <a:r>
              <a:rPr lang="en-US" sz="1600" b="1" dirty="0">
                <a:solidFill>
                  <a:schemeClr val="tx2"/>
                </a:solidFill>
              </a:rPr>
              <a:t>systemic prevention</a:t>
            </a:r>
            <a:endParaRPr lang="en-US" sz="1600" dirty="0">
              <a:solidFill>
                <a:schemeClr val="tx2"/>
              </a:solidFill>
            </a:endParaRPr>
          </a:p>
          <a:p>
            <a:pPr marL="285750" indent="-285750" algn="just">
              <a:buFont typeface="Arial" panose="020B0604020202020204" pitchFamily="34" charset="0"/>
              <a:buChar char="•"/>
            </a:pPr>
            <a:r>
              <a:rPr lang="en-US" sz="1600" dirty="0">
                <a:solidFill>
                  <a:schemeClr val="tx2"/>
                </a:solidFill>
              </a:rPr>
              <a:t>Protect </a:t>
            </a:r>
            <a:r>
              <a:rPr lang="en-US" sz="1600" b="1" dirty="0">
                <a:solidFill>
                  <a:schemeClr val="tx2"/>
                </a:solidFill>
              </a:rPr>
              <a:t>seafarer welfare, safety and dignity</a:t>
            </a:r>
            <a:r>
              <a:rPr lang="en-US" sz="1600" dirty="0">
                <a:solidFill>
                  <a:schemeClr val="tx2"/>
                </a:solidFill>
              </a:rPr>
              <a:t> alongside operational integrity</a:t>
            </a:r>
          </a:p>
        </p:txBody>
      </p:sp>
      <p:sp>
        <p:nvSpPr>
          <p:cNvPr id="3" name="Rectangle: Rounded Corners 2">
            <a:extLst>
              <a:ext uri="{FF2B5EF4-FFF2-40B4-BE49-F238E27FC236}">
                <a16:creationId xmlns:a16="http://schemas.microsoft.com/office/drawing/2014/main" id="{0F406B59-F5F5-BFA3-B23D-C3489D067E95}"/>
              </a:ext>
            </a:extLst>
          </p:cNvPr>
          <p:cNvSpPr/>
          <p:nvPr/>
        </p:nvSpPr>
        <p:spPr>
          <a:xfrm>
            <a:off x="1258958" y="3721984"/>
            <a:ext cx="4292462" cy="2435140"/>
          </a:xfrm>
          <a:prstGeom prst="roundRect">
            <a:avLst/>
          </a:prstGeom>
          <a:noFill/>
          <a:ln w="28575">
            <a:solidFill>
              <a:schemeClr val="tx1"/>
            </a:solidFill>
            <a:prstDash val="dash"/>
          </a:ln>
        </p:spPr>
        <p:style>
          <a:lnRef idx="0">
            <a:scrgbClr r="0" g="0" b="0"/>
          </a:lnRef>
          <a:fillRef idx="0">
            <a:scrgbClr r="0" g="0" b="0"/>
          </a:fillRef>
          <a:effectRef idx="0">
            <a:scrgbClr r="0" g="0" b="0"/>
          </a:effectRef>
          <a:fontRef idx="minor">
            <a:schemeClr val="lt1"/>
          </a:fontRef>
        </p:style>
        <p:txBody>
          <a:bodyPr lIns="54610" tIns="54610" rIns="54610" bIns="54610" rtlCol="0" anchor="ctr"/>
          <a:lstStyle/>
          <a:p>
            <a:pPr algn="ctr"/>
            <a:r>
              <a:rPr lang="en-US" sz="1600" b="1" dirty="0">
                <a:solidFill>
                  <a:schemeClr val="tx2"/>
                </a:solidFill>
              </a:rPr>
              <a:t>Mode of Engagement</a:t>
            </a:r>
          </a:p>
          <a:p>
            <a:pPr marL="285750" indent="-285750" algn="just">
              <a:buFont typeface="Arial" panose="020B0604020202020204" pitchFamily="34" charset="0"/>
              <a:buChar char="•"/>
            </a:pPr>
            <a:r>
              <a:rPr lang="en-US" sz="1600" b="1" dirty="0">
                <a:solidFill>
                  <a:schemeClr val="tx2"/>
                </a:solidFill>
              </a:rPr>
              <a:t>Evidence-based inputs</a:t>
            </a:r>
            <a:r>
              <a:rPr lang="en-US" sz="1600" dirty="0">
                <a:solidFill>
                  <a:schemeClr val="tx2"/>
                </a:solidFill>
              </a:rPr>
              <a:t> from industry and seafarer experiences</a:t>
            </a:r>
          </a:p>
          <a:p>
            <a:pPr marL="285750" indent="-285750" algn="just">
              <a:buFont typeface="Arial" panose="020B0604020202020204" pitchFamily="34" charset="0"/>
              <a:buChar char="•"/>
            </a:pPr>
            <a:r>
              <a:rPr lang="en-US" sz="1600" b="1" dirty="0">
                <a:solidFill>
                  <a:schemeClr val="tx2"/>
                </a:solidFill>
              </a:rPr>
              <a:t>Neutral, non-attributive platform</a:t>
            </a:r>
            <a:r>
              <a:rPr lang="en-US" sz="1600" dirty="0">
                <a:solidFill>
                  <a:schemeClr val="tx2"/>
                </a:solidFill>
              </a:rPr>
              <a:t> enabling open dialogue</a:t>
            </a:r>
          </a:p>
          <a:p>
            <a:pPr marL="285750" indent="-285750" algn="just">
              <a:buFont typeface="Arial" panose="020B0604020202020204" pitchFamily="34" charset="0"/>
              <a:buChar char="•"/>
            </a:pPr>
            <a:r>
              <a:rPr lang="en-US" sz="1600" b="1" dirty="0">
                <a:solidFill>
                  <a:schemeClr val="tx2"/>
                </a:solidFill>
              </a:rPr>
              <a:t>Capacity building initiatives</a:t>
            </a:r>
            <a:r>
              <a:rPr lang="en-US" sz="1600" dirty="0">
                <a:solidFill>
                  <a:schemeClr val="tx2"/>
                </a:solidFill>
              </a:rPr>
              <a:t> for crews, companies and stakeholders</a:t>
            </a:r>
          </a:p>
          <a:p>
            <a:pPr marL="285750" indent="-285750" algn="just">
              <a:buFont typeface="Arial" panose="020B0604020202020204" pitchFamily="34" charset="0"/>
              <a:buChar char="•"/>
            </a:pPr>
            <a:r>
              <a:rPr lang="en-US" sz="1600" dirty="0">
                <a:solidFill>
                  <a:schemeClr val="tx2"/>
                </a:solidFill>
              </a:rPr>
              <a:t>Alignment with </a:t>
            </a:r>
            <a:r>
              <a:rPr lang="en-US" sz="1600" b="1" dirty="0">
                <a:solidFill>
                  <a:schemeClr val="tx2"/>
                </a:solidFill>
              </a:rPr>
              <a:t>international guidance and best practices</a:t>
            </a:r>
            <a:endParaRPr lang="en-US" sz="1600" dirty="0">
              <a:solidFill>
                <a:schemeClr val="tx2"/>
              </a:solidFill>
            </a:endParaRPr>
          </a:p>
        </p:txBody>
      </p:sp>
      <p:sp>
        <p:nvSpPr>
          <p:cNvPr id="4" name="Rectangle: Rounded Corners 3">
            <a:extLst>
              <a:ext uri="{FF2B5EF4-FFF2-40B4-BE49-F238E27FC236}">
                <a16:creationId xmlns:a16="http://schemas.microsoft.com/office/drawing/2014/main" id="{10F8D7E1-E417-0173-23F8-BBC3A074C866}"/>
              </a:ext>
            </a:extLst>
          </p:cNvPr>
          <p:cNvSpPr/>
          <p:nvPr/>
        </p:nvSpPr>
        <p:spPr>
          <a:xfrm>
            <a:off x="6640581" y="1114884"/>
            <a:ext cx="4292462" cy="2435140"/>
          </a:xfrm>
          <a:prstGeom prst="roundRect">
            <a:avLst/>
          </a:prstGeom>
          <a:noFill/>
          <a:ln w="28575">
            <a:solidFill>
              <a:schemeClr val="tx1"/>
            </a:solidFill>
            <a:prstDash val="dash"/>
          </a:ln>
        </p:spPr>
        <p:style>
          <a:lnRef idx="0">
            <a:scrgbClr r="0" g="0" b="0"/>
          </a:lnRef>
          <a:fillRef idx="0">
            <a:scrgbClr r="0" g="0" b="0"/>
          </a:fillRef>
          <a:effectRef idx="0">
            <a:scrgbClr r="0" g="0" b="0"/>
          </a:effectRef>
          <a:fontRef idx="minor">
            <a:schemeClr val="lt1"/>
          </a:fontRef>
        </p:style>
        <p:txBody>
          <a:bodyPr lIns="54610" tIns="54610" rIns="54610" bIns="54610" rtlCol="0" anchor="ctr"/>
          <a:lstStyle/>
          <a:p>
            <a:pPr algn="ctr"/>
            <a:r>
              <a:rPr lang="en-US" sz="1600" b="1" dirty="0">
                <a:solidFill>
                  <a:schemeClr val="tx2"/>
                </a:solidFill>
              </a:rPr>
              <a:t>Scope of Collaboration</a:t>
            </a:r>
          </a:p>
          <a:p>
            <a:pPr marL="285750" indent="-285750" algn="just">
              <a:buFont typeface="Arial" panose="020B0604020202020204" pitchFamily="34" charset="0"/>
              <a:buChar char="•"/>
            </a:pPr>
            <a:r>
              <a:rPr lang="en-US" sz="1600" b="1" dirty="0">
                <a:solidFill>
                  <a:schemeClr val="tx2"/>
                </a:solidFill>
              </a:rPr>
              <a:t>Ports:</a:t>
            </a:r>
            <a:r>
              <a:rPr lang="en-US" sz="1600" dirty="0">
                <a:solidFill>
                  <a:schemeClr val="tx2"/>
                </a:solidFill>
              </a:rPr>
              <a:t> inspections, clearances, documentation and intermediaries</a:t>
            </a:r>
          </a:p>
          <a:p>
            <a:pPr marL="285750" indent="-285750" algn="just">
              <a:buFont typeface="Arial" panose="020B0604020202020204" pitchFamily="34" charset="0"/>
              <a:buChar char="•"/>
            </a:pPr>
            <a:r>
              <a:rPr lang="en-US" sz="1600" b="1" dirty="0">
                <a:solidFill>
                  <a:schemeClr val="tx2"/>
                </a:solidFill>
              </a:rPr>
              <a:t>Ships:</a:t>
            </a:r>
            <a:r>
              <a:rPr lang="en-US" sz="1600" dirty="0">
                <a:solidFill>
                  <a:schemeClr val="tx2"/>
                </a:solidFill>
              </a:rPr>
              <a:t> crew exposure to coercion and informal demands</a:t>
            </a:r>
          </a:p>
          <a:p>
            <a:pPr marL="285750" indent="-285750" algn="just">
              <a:buFont typeface="Arial" panose="020B0604020202020204" pitchFamily="34" charset="0"/>
              <a:buChar char="•"/>
            </a:pPr>
            <a:r>
              <a:rPr lang="en-US" sz="1600" b="1" dirty="0">
                <a:solidFill>
                  <a:schemeClr val="tx2"/>
                </a:solidFill>
              </a:rPr>
              <a:t>Training:</a:t>
            </a:r>
            <a:r>
              <a:rPr lang="en-US" sz="1600" dirty="0">
                <a:solidFill>
                  <a:schemeClr val="tx2"/>
                </a:solidFill>
              </a:rPr>
              <a:t> ethical and safe response by seafarers</a:t>
            </a:r>
          </a:p>
          <a:p>
            <a:pPr marL="285750" indent="-285750" algn="just">
              <a:buFont typeface="Arial" panose="020B0604020202020204" pitchFamily="34" charset="0"/>
              <a:buChar char="•"/>
            </a:pPr>
            <a:r>
              <a:rPr lang="en-US" sz="1600" b="1" dirty="0">
                <a:solidFill>
                  <a:schemeClr val="tx2"/>
                </a:solidFill>
              </a:rPr>
              <a:t>Reporting:</a:t>
            </a:r>
            <a:r>
              <a:rPr lang="en-US" sz="1600" dirty="0">
                <a:solidFill>
                  <a:schemeClr val="tx2"/>
                </a:solidFill>
              </a:rPr>
              <a:t> secure, confidential escalation mechanisms</a:t>
            </a:r>
          </a:p>
        </p:txBody>
      </p:sp>
      <p:sp>
        <p:nvSpPr>
          <p:cNvPr id="6" name="Rectangle: Rounded Corners 5">
            <a:extLst>
              <a:ext uri="{FF2B5EF4-FFF2-40B4-BE49-F238E27FC236}">
                <a16:creationId xmlns:a16="http://schemas.microsoft.com/office/drawing/2014/main" id="{DC3B45F8-2D39-580C-B9F6-45AD87475CE6}"/>
              </a:ext>
            </a:extLst>
          </p:cNvPr>
          <p:cNvSpPr/>
          <p:nvPr/>
        </p:nvSpPr>
        <p:spPr>
          <a:xfrm>
            <a:off x="6640581" y="3721984"/>
            <a:ext cx="4292462" cy="2435140"/>
          </a:xfrm>
          <a:prstGeom prst="roundRect">
            <a:avLst/>
          </a:prstGeom>
          <a:noFill/>
          <a:ln w="28575">
            <a:solidFill>
              <a:schemeClr val="tx1"/>
            </a:solidFill>
            <a:prstDash val="dash"/>
          </a:ln>
        </p:spPr>
        <p:style>
          <a:lnRef idx="0">
            <a:scrgbClr r="0" g="0" b="0"/>
          </a:lnRef>
          <a:fillRef idx="0">
            <a:scrgbClr r="0" g="0" b="0"/>
          </a:fillRef>
          <a:effectRef idx="0">
            <a:scrgbClr r="0" g="0" b="0"/>
          </a:effectRef>
          <a:fontRef idx="minor">
            <a:schemeClr val="lt1"/>
          </a:fontRef>
        </p:style>
        <p:txBody>
          <a:bodyPr lIns="54610" tIns="54610" rIns="54610" bIns="54610" rtlCol="0" anchor="ctr"/>
          <a:lstStyle/>
          <a:p>
            <a:pPr algn="ctr"/>
            <a:r>
              <a:rPr lang="en-US" sz="1600" b="1" dirty="0">
                <a:solidFill>
                  <a:schemeClr val="tx2"/>
                </a:solidFill>
              </a:rPr>
              <a:t>Value for India</a:t>
            </a:r>
          </a:p>
          <a:p>
            <a:pPr marL="285750" indent="-285750" algn="just">
              <a:buFont typeface="Arial" panose="020B0604020202020204" pitchFamily="34" charset="0"/>
              <a:buChar char="•"/>
            </a:pPr>
            <a:r>
              <a:rPr lang="en-US" sz="1600" dirty="0">
                <a:solidFill>
                  <a:schemeClr val="tx2"/>
                </a:solidFill>
              </a:rPr>
              <a:t>Strengthens </a:t>
            </a:r>
            <a:r>
              <a:rPr lang="en-US" sz="1600" b="1" dirty="0">
                <a:solidFill>
                  <a:schemeClr val="tx2"/>
                </a:solidFill>
              </a:rPr>
              <a:t>seafarer protection and confidence</a:t>
            </a:r>
            <a:endParaRPr lang="en-US" sz="1600" dirty="0">
              <a:solidFill>
                <a:schemeClr val="tx2"/>
              </a:solidFill>
            </a:endParaRPr>
          </a:p>
          <a:p>
            <a:pPr marL="285750" indent="-285750" algn="just">
              <a:buFont typeface="Arial" panose="020B0604020202020204" pitchFamily="34" charset="0"/>
              <a:buChar char="•"/>
            </a:pPr>
            <a:r>
              <a:rPr lang="en-US" sz="1600" dirty="0">
                <a:solidFill>
                  <a:schemeClr val="tx2"/>
                </a:solidFill>
              </a:rPr>
              <a:t>Improves </a:t>
            </a:r>
            <a:r>
              <a:rPr lang="en-US" sz="1600" b="1" dirty="0">
                <a:solidFill>
                  <a:schemeClr val="tx2"/>
                </a:solidFill>
              </a:rPr>
              <a:t>consistency and credibility</a:t>
            </a:r>
            <a:r>
              <a:rPr lang="en-US" sz="1600" dirty="0">
                <a:solidFill>
                  <a:schemeClr val="tx2"/>
                </a:solidFill>
              </a:rPr>
              <a:t> of maritime governance</a:t>
            </a:r>
          </a:p>
          <a:p>
            <a:pPr marL="285750" indent="-285750" algn="just">
              <a:buFont typeface="Arial" panose="020B0604020202020204" pitchFamily="34" charset="0"/>
              <a:buChar char="•"/>
            </a:pPr>
            <a:r>
              <a:rPr lang="en-US" sz="1600" dirty="0">
                <a:solidFill>
                  <a:schemeClr val="tx2"/>
                </a:solidFill>
              </a:rPr>
              <a:t>Supports </a:t>
            </a:r>
            <a:r>
              <a:rPr lang="en-US" sz="1600" b="1" dirty="0">
                <a:solidFill>
                  <a:schemeClr val="tx2"/>
                </a:solidFill>
              </a:rPr>
              <a:t>Ease of Doing Business</a:t>
            </a:r>
            <a:r>
              <a:rPr lang="en-US" sz="1600" dirty="0">
                <a:solidFill>
                  <a:schemeClr val="tx2"/>
                </a:solidFill>
              </a:rPr>
              <a:t> and global trust in Indian ports</a:t>
            </a:r>
          </a:p>
          <a:p>
            <a:pPr marL="285750" indent="-285750" algn="just">
              <a:buFont typeface="Arial" panose="020B0604020202020204" pitchFamily="34" charset="0"/>
              <a:buChar char="•"/>
            </a:pPr>
            <a:r>
              <a:rPr lang="en-US" sz="1600" dirty="0">
                <a:solidFill>
                  <a:schemeClr val="tx2"/>
                </a:solidFill>
              </a:rPr>
              <a:t>Reinforces India’s </a:t>
            </a:r>
            <a:r>
              <a:rPr lang="en-US" sz="1600" b="1" dirty="0">
                <a:solidFill>
                  <a:schemeClr val="tx2"/>
                </a:solidFill>
              </a:rPr>
              <a:t>zero-tolerance stance</a:t>
            </a:r>
            <a:r>
              <a:rPr lang="en-US" sz="1600" dirty="0">
                <a:solidFill>
                  <a:schemeClr val="tx2"/>
                </a:solidFill>
              </a:rPr>
              <a:t> through collaboration</a:t>
            </a:r>
          </a:p>
        </p:txBody>
      </p:sp>
      <p:sp>
        <p:nvSpPr>
          <p:cNvPr id="7" name="Slide Number Placeholder 3">
            <a:extLst>
              <a:ext uri="{FF2B5EF4-FFF2-40B4-BE49-F238E27FC236}">
                <a16:creationId xmlns:a16="http://schemas.microsoft.com/office/drawing/2014/main" id="{2C3D25EF-9A46-3D0A-8675-0E2830A587F7}"/>
              </a:ext>
            </a:extLst>
          </p:cNvPr>
          <p:cNvSpPr>
            <a:spLocks noGrp="1"/>
          </p:cNvSpPr>
          <p:nvPr>
            <p:ph type="sldNum" sz="quarter" idx="12"/>
          </p:nvPr>
        </p:nvSpPr>
        <p:spPr>
          <a:xfrm>
            <a:off x="8610600" y="6356350"/>
            <a:ext cx="2743200" cy="365125"/>
          </a:xfrm>
        </p:spPr>
        <p:txBody>
          <a:bodyPr/>
          <a:lstStyle/>
          <a:p>
            <a:r>
              <a:rPr lang="en-IN" dirty="0"/>
              <a:t>Slide </a:t>
            </a:r>
            <a:fld id="{61F59DBB-61E3-46AB-854D-9BC0E6F19EAE}" type="slidenum">
              <a:rPr lang="en-IN" smtClean="0"/>
              <a:pPr/>
              <a:t>6</a:t>
            </a:fld>
            <a:r>
              <a:rPr lang="en-IN" dirty="0"/>
              <a:t> of 23</a:t>
            </a:r>
          </a:p>
        </p:txBody>
      </p:sp>
      <p:sp>
        <p:nvSpPr>
          <p:cNvPr id="8" name="Footer Placeholder 2">
            <a:extLst>
              <a:ext uri="{FF2B5EF4-FFF2-40B4-BE49-F238E27FC236}">
                <a16:creationId xmlns:a16="http://schemas.microsoft.com/office/drawing/2014/main" id="{FB8BED14-66C8-507C-247C-180A00E3857F}"/>
              </a:ext>
            </a:extLst>
          </p:cNvPr>
          <p:cNvSpPr>
            <a:spLocks noGrp="1"/>
          </p:cNvSpPr>
          <p:nvPr>
            <p:ph type="ftr" sz="quarter" idx="11"/>
          </p:nvPr>
        </p:nvSpPr>
        <p:spPr>
          <a:xfrm>
            <a:off x="3995530" y="6366215"/>
            <a:ext cx="4114800" cy="365125"/>
          </a:xfrm>
        </p:spPr>
        <p:txBody>
          <a:bodyPr/>
          <a:lstStyle/>
          <a:p>
            <a:pPr>
              <a:defRPr/>
            </a:pPr>
            <a:r>
              <a:rPr lang="en-IN" dirty="0"/>
              <a:t>Public – Private Dialogue on </a:t>
            </a:r>
          </a:p>
          <a:p>
            <a:pPr>
              <a:defRPr/>
            </a:pPr>
            <a:r>
              <a:rPr lang="en-IN" dirty="0"/>
              <a:t>Maritime Anti-Corruption Network (MACN)</a:t>
            </a:r>
            <a:endParaRPr lang="en-US" dirty="0"/>
          </a:p>
        </p:txBody>
      </p:sp>
    </p:spTree>
    <p:extLst>
      <p:ext uri="{BB962C8B-B14F-4D97-AF65-F5344CB8AC3E}">
        <p14:creationId xmlns:p14="http://schemas.microsoft.com/office/powerpoint/2010/main" val="2685890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B07351-4DFE-B117-7D09-5D916688D0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DB5876-5603-531D-FD23-B0C16769D3B0}"/>
              </a:ext>
            </a:extLst>
          </p:cNvPr>
          <p:cNvSpPr>
            <a:spLocks noGrp="1"/>
          </p:cNvSpPr>
          <p:nvPr>
            <p:ph type="title"/>
          </p:nvPr>
        </p:nvSpPr>
        <p:spPr>
          <a:xfrm>
            <a:off x="1172817" y="126660"/>
            <a:ext cx="9760226" cy="740660"/>
          </a:xfrm>
        </p:spPr>
        <p:txBody>
          <a:bodyPr>
            <a:noAutofit/>
          </a:bodyPr>
          <a:lstStyle/>
          <a:p>
            <a:r>
              <a:rPr lang="en-IN" sz="3600" dirty="0"/>
              <a:t>MACN : The Three Cs Framework</a:t>
            </a:r>
          </a:p>
        </p:txBody>
      </p:sp>
      <p:cxnSp>
        <p:nvCxnSpPr>
          <p:cNvPr id="14" name="Straight Connector 13">
            <a:extLst>
              <a:ext uri="{FF2B5EF4-FFF2-40B4-BE49-F238E27FC236}">
                <a16:creationId xmlns:a16="http://schemas.microsoft.com/office/drawing/2014/main" id="{C17114FF-87FF-18F9-17D1-E24594A8CEDD}"/>
              </a:ext>
            </a:extLst>
          </p:cNvPr>
          <p:cNvCxnSpPr>
            <a:cxnSpLocks/>
          </p:cNvCxnSpPr>
          <p:nvPr/>
        </p:nvCxnSpPr>
        <p:spPr>
          <a:xfrm>
            <a:off x="1648969" y="819435"/>
            <a:ext cx="8982635" cy="0"/>
          </a:xfrm>
          <a:prstGeom prst="line">
            <a:avLst/>
          </a:prstGeom>
          <a:ln w="57150">
            <a:solidFill>
              <a:schemeClr val="accent4"/>
            </a:solidFill>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03CAEB3A-0C14-FDBD-173A-006FE872D194}"/>
              </a:ext>
            </a:extLst>
          </p:cNvPr>
          <p:cNvSpPr txBox="1"/>
          <p:nvPr/>
        </p:nvSpPr>
        <p:spPr>
          <a:xfrm>
            <a:off x="1321904" y="6012527"/>
            <a:ext cx="9760225" cy="369332"/>
          </a:xfrm>
          <a:prstGeom prst="rect">
            <a:avLst/>
          </a:prstGeom>
          <a:noFill/>
        </p:spPr>
        <p:txBody>
          <a:bodyPr wrap="square">
            <a:spAutoFit/>
          </a:bodyPr>
          <a:lstStyle/>
          <a:p>
            <a:pPr algn="ctr"/>
            <a:r>
              <a:rPr lang="en-US" b="1" dirty="0"/>
              <a:t>The Three Cs translate intent into systems, partnerships and </a:t>
            </a:r>
            <a:r>
              <a:rPr lang="en-US" b="1" dirty="0" err="1"/>
              <a:t>behaviour</a:t>
            </a:r>
            <a:r>
              <a:rPr lang="en-US" b="1" dirty="0"/>
              <a:t> change.</a:t>
            </a:r>
          </a:p>
        </p:txBody>
      </p:sp>
      <p:sp>
        <p:nvSpPr>
          <p:cNvPr id="3" name="Rectangle: Rounded Corners 2">
            <a:extLst>
              <a:ext uri="{FF2B5EF4-FFF2-40B4-BE49-F238E27FC236}">
                <a16:creationId xmlns:a16="http://schemas.microsoft.com/office/drawing/2014/main" id="{C3C02126-38DC-A697-8AD8-2284BBE67880}"/>
              </a:ext>
            </a:extLst>
          </p:cNvPr>
          <p:cNvSpPr/>
          <p:nvPr/>
        </p:nvSpPr>
        <p:spPr>
          <a:xfrm>
            <a:off x="298275" y="1506069"/>
            <a:ext cx="3594032" cy="4175924"/>
          </a:xfrm>
          <a:prstGeom prst="roundRect">
            <a:avLst/>
          </a:prstGeom>
          <a:noFill/>
          <a:ln w="28575">
            <a:solidFill>
              <a:schemeClr val="tx1"/>
            </a:solidFill>
            <a:prstDash val="dash"/>
          </a:ln>
        </p:spPr>
        <p:style>
          <a:lnRef idx="0">
            <a:scrgbClr r="0" g="0" b="0"/>
          </a:lnRef>
          <a:fillRef idx="0">
            <a:scrgbClr r="0" g="0" b="0"/>
          </a:fillRef>
          <a:effectRef idx="0">
            <a:scrgbClr r="0" g="0" b="0"/>
          </a:effectRef>
          <a:fontRef idx="minor">
            <a:schemeClr val="lt1"/>
          </a:fontRef>
        </p:style>
        <p:txBody>
          <a:bodyPr lIns="54610" tIns="54610" rIns="54610" bIns="54610" rtlCol="0" anchor="ctr"/>
          <a:lstStyle/>
          <a:p>
            <a:pPr algn="ctr">
              <a:spcBef>
                <a:spcPts val="400"/>
              </a:spcBef>
            </a:pPr>
            <a:r>
              <a:rPr lang="en-US" b="1" dirty="0">
                <a:solidFill>
                  <a:schemeClr val="tx2"/>
                </a:solidFill>
              </a:rPr>
              <a:t>Capacity Building</a:t>
            </a:r>
          </a:p>
          <a:p>
            <a:pPr algn="ctr">
              <a:spcBef>
                <a:spcPts val="400"/>
              </a:spcBef>
            </a:pPr>
            <a:endParaRPr lang="en-US" dirty="0">
              <a:solidFill>
                <a:schemeClr val="tx2"/>
              </a:solidFill>
            </a:endParaRPr>
          </a:p>
          <a:p>
            <a:pPr marL="285750" indent="-285750" algn="just">
              <a:spcBef>
                <a:spcPts val="400"/>
              </a:spcBef>
              <a:buFont typeface="Arial" panose="020B0604020202020204" pitchFamily="34" charset="0"/>
              <a:buChar char="•"/>
            </a:pPr>
            <a:r>
              <a:rPr lang="en-US" dirty="0">
                <a:solidFill>
                  <a:schemeClr val="tx2"/>
                </a:solidFill>
              </a:rPr>
              <a:t>Monitoring threats and reporting patterns</a:t>
            </a:r>
          </a:p>
          <a:p>
            <a:pPr marL="285750" indent="-285750" algn="just">
              <a:spcBef>
                <a:spcPts val="400"/>
              </a:spcBef>
              <a:buFont typeface="Arial" panose="020B0604020202020204" pitchFamily="34" charset="0"/>
              <a:buChar char="•"/>
            </a:pPr>
            <a:r>
              <a:rPr lang="en-US" dirty="0">
                <a:solidFill>
                  <a:schemeClr val="tx2"/>
                </a:solidFill>
              </a:rPr>
              <a:t>Information sharing and awareness tools</a:t>
            </a:r>
          </a:p>
          <a:p>
            <a:pPr marL="285750" indent="-285750" algn="just">
              <a:spcBef>
                <a:spcPts val="400"/>
              </a:spcBef>
              <a:buFont typeface="Arial" panose="020B0604020202020204" pitchFamily="34" charset="0"/>
              <a:buChar char="•"/>
            </a:pPr>
            <a:r>
              <a:rPr lang="en-US" dirty="0">
                <a:solidFill>
                  <a:schemeClr val="tx2"/>
                </a:solidFill>
              </a:rPr>
              <a:t>Strengthening internal compliance systems of member companies</a:t>
            </a:r>
          </a:p>
        </p:txBody>
      </p:sp>
      <p:sp>
        <p:nvSpPr>
          <p:cNvPr id="4" name="Rectangle: Rounded Corners 3">
            <a:extLst>
              <a:ext uri="{FF2B5EF4-FFF2-40B4-BE49-F238E27FC236}">
                <a16:creationId xmlns:a16="http://schemas.microsoft.com/office/drawing/2014/main" id="{FBE0BC9B-AC33-61BB-338C-F42028AA1484}"/>
              </a:ext>
            </a:extLst>
          </p:cNvPr>
          <p:cNvSpPr/>
          <p:nvPr/>
        </p:nvSpPr>
        <p:spPr>
          <a:xfrm>
            <a:off x="4294090" y="1506069"/>
            <a:ext cx="3594032" cy="4175924"/>
          </a:xfrm>
          <a:prstGeom prst="roundRect">
            <a:avLst/>
          </a:prstGeom>
          <a:noFill/>
          <a:ln w="28575">
            <a:solidFill>
              <a:schemeClr val="tx1"/>
            </a:solidFill>
            <a:prstDash val="dash"/>
          </a:ln>
        </p:spPr>
        <p:style>
          <a:lnRef idx="0">
            <a:scrgbClr r="0" g="0" b="0"/>
          </a:lnRef>
          <a:fillRef idx="0">
            <a:scrgbClr r="0" g="0" b="0"/>
          </a:fillRef>
          <a:effectRef idx="0">
            <a:scrgbClr r="0" g="0" b="0"/>
          </a:effectRef>
          <a:fontRef idx="minor">
            <a:schemeClr val="lt1"/>
          </a:fontRef>
        </p:style>
        <p:txBody>
          <a:bodyPr lIns="54610" tIns="54610" rIns="54610" bIns="54610" rtlCol="0" anchor="ctr"/>
          <a:lstStyle/>
          <a:p>
            <a:pPr algn="ctr">
              <a:spcBef>
                <a:spcPts val="400"/>
              </a:spcBef>
            </a:pPr>
            <a:r>
              <a:rPr lang="en-IN" b="1" dirty="0">
                <a:solidFill>
                  <a:schemeClr val="tx2"/>
                </a:solidFill>
              </a:rPr>
              <a:t>C</a:t>
            </a:r>
            <a:r>
              <a:rPr lang="en-US" b="1" dirty="0" err="1">
                <a:solidFill>
                  <a:schemeClr val="tx2"/>
                </a:solidFill>
              </a:rPr>
              <a:t>ollective</a:t>
            </a:r>
            <a:r>
              <a:rPr lang="en-US" b="1" dirty="0">
                <a:solidFill>
                  <a:schemeClr val="tx2"/>
                </a:solidFill>
              </a:rPr>
              <a:t> Action</a:t>
            </a:r>
          </a:p>
          <a:p>
            <a:pPr algn="ctr">
              <a:spcBef>
                <a:spcPts val="400"/>
              </a:spcBef>
            </a:pPr>
            <a:endParaRPr lang="en-US" dirty="0">
              <a:solidFill>
                <a:schemeClr val="tx2"/>
              </a:solidFill>
            </a:endParaRPr>
          </a:p>
          <a:p>
            <a:pPr marL="285750" indent="-285750" algn="just">
              <a:spcBef>
                <a:spcPts val="400"/>
              </a:spcBef>
              <a:buFont typeface="Arial" panose="020B0604020202020204" pitchFamily="34" charset="0"/>
              <a:buChar char="•"/>
            </a:pPr>
            <a:r>
              <a:rPr lang="en-US" dirty="0">
                <a:solidFill>
                  <a:schemeClr val="tx2"/>
                </a:solidFill>
              </a:rPr>
              <a:t>Sustainable collaboration with governments and port stakeholders</a:t>
            </a:r>
          </a:p>
          <a:p>
            <a:pPr marL="285750" indent="-285750" algn="just">
              <a:spcBef>
                <a:spcPts val="400"/>
              </a:spcBef>
              <a:buFont typeface="Arial" panose="020B0604020202020204" pitchFamily="34" charset="0"/>
              <a:buChar char="•"/>
            </a:pPr>
            <a:r>
              <a:rPr lang="en-US" dirty="0">
                <a:solidFill>
                  <a:schemeClr val="tx2"/>
                </a:solidFill>
              </a:rPr>
              <a:t>Shared accountability across the maritime value chain</a:t>
            </a:r>
          </a:p>
          <a:p>
            <a:pPr marL="285750" indent="-285750" algn="just">
              <a:spcBef>
                <a:spcPts val="400"/>
              </a:spcBef>
              <a:buFont typeface="Arial" panose="020B0604020202020204" pitchFamily="34" charset="0"/>
              <a:buChar char="•"/>
            </a:pPr>
            <a:r>
              <a:rPr lang="en-US" dirty="0">
                <a:solidFill>
                  <a:schemeClr val="tx2"/>
                </a:solidFill>
              </a:rPr>
              <a:t>Higher participation, stronger consistency in action on ground</a:t>
            </a:r>
          </a:p>
          <a:p>
            <a:pPr marL="285750" indent="-285750" algn="just">
              <a:spcBef>
                <a:spcPts val="400"/>
              </a:spcBef>
              <a:buFont typeface="Arial" panose="020B0604020202020204" pitchFamily="34" charset="0"/>
              <a:buChar char="•"/>
            </a:pPr>
            <a:endParaRPr lang="en-IN" dirty="0">
              <a:solidFill>
                <a:schemeClr val="tx2"/>
              </a:solidFill>
            </a:endParaRPr>
          </a:p>
        </p:txBody>
      </p:sp>
      <p:sp>
        <p:nvSpPr>
          <p:cNvPr id="6" name="Rectangle: Rounded Corners 5">
            <a:extLst>
              <a:ext uri="{FF2B5EF4-FFF2-40B4-BE49-F238E27FC236}">
                <a16:creationId xmlns:a16="http://schemas.microsoft.com/office/drawing/2014/main" id="{44567889-658E-02DE-3942-A928DA832A5F}"/>
              </a:ext>
            </a:extLst>
          </p:cNvPr>
          <p:cNvSpPr/>
          <p:nvPr/>
        </p:nvSpPr>
        <p:spPr>
          <a:xfrm>
            <a:off x="8289906" y="1506069"/>
            <a:ext cx="3594032" cy="4175924"/>
          </a:xfrm>
          <a:prstGeom prst="roundRect">
            <a:avLst/>
          </a:prstGeom>
          <a:noFill/>
          <a:ln w="28575">
            <a:solidFill>
              <a:schemeClr val="tx1"/>
            </a:solidFill>
            <a:prstDash val="dash"/>
          </a:ln>
        </p:spPr>
        <p:style>
          <a:lnRef idx="0">
            <a:scrgbClr r="0" g="0" b="0"/>
          </a:lnRef>
          <a:fillRef idx="0">
            <a:scrgbClr r="0" g="0" b="0"/>
          </a:fillRef>
          <a:effectRef idx="0">
            <a:scrgbClr r="0" g="0" b="0"/>
          </a:effectRef>
          <a:fontRef idx="minor">
            <a:schemeClr val="lt1"/>
          </a:fontRef>
        </p:style>
        <p:txBody>
          <a:bodyPr lIns="54610" tIns="54610" rIns="54610" bIns="54610" rtlCol="0" anchor="ctr"/>
          <a:lstStyle/>
          <a:p>
            <a:pPr algn="ctr">
              <a:spcBef>
                <a:spcPts val="400"/>
              </a:spcBef>
            </a:pPr>
            <a:r>
              <a:rPr lang="en-US" b="1" dirty="0">
                <a:solidFill>
                  <a:schemeClr val="tx2"/>
                </a:solidFill>
              </a:rPr>
              <a:t>Culture of Integrity</a:t>
            </a:r>
          </a:p>
          <a:p>
            <a:pPr algn="ctr">
              <a:spcBef>
                <a:spcPts val="400"/>
              </a:spcBef>
            </a:pPr>
            <a:endParaRPr lang="en-US" dirty="0">
              <a:solidFill>
                <a:schemeClr val="tx2"/>
              </a:solidFill>
            </a:endParaRPr>
          </a:p>
          <a:p>
            <a:pPr marL="285750" indent="-285750" algn="just">
              <a:spcBef>
                <a:spcPts val="400"/>
              </a:spcBef>
              <a:buFont typeface="Arial" panose="020B0604020202020204" pitchFamily="34" charset="0"/>
              <a:buChar char="•"/>
            </a:pPr>
            <a:r>
              <a:rPr lang="en-US" dirty="0">
                <a:solidFill>
                  <a:schemeClr val="tx2"/>
                </a:solidFill>
              </a:rPr>
              <a:t>Open dialogue with key stakeholders</a:t>
            </a:r>
          </a:p>
          <a:p>
            <a:pPr marL="285750" indent="-285750" algn="just">
              <a:spcBef>
                <a:spcPts val="400"/>
              </a:spcBef>
              <a:buFont typeface="Arial" panose="020B0604020202020204" pitchFamily="34" charset="0"/>
              <a:buChar char="•"/>
            </a:pPr>
            <a:r>
              <a:rPr lang="en-US" dirty="0">
                <a:solidFill>
                  <a:schemeClr val="tx2"/>
                </a:solidFill>
              </a:rPr>
              <a:t>Building awareness of industry challenges</a:t>
            </a:r>
          </a:p>
          <a:p>
            <a:pPr marL="285750" indent="-285750" algn="just">
              <a:spcBef>
                <a:spcPts val="400"/>
              </a:spcBef>
              <a:buFont typeface="Arial" panose="020B0604020202020204" pitchFamily="34" charset="0"/>
              <a:buChar char="•"/>
            </a:pPr>
            <a:r>
              <a:rPr lang="en-US" dirty="0">
                <a:solidFill>
                  <a:schemeClr val="tx2"/>
                </a:solidFill>
              </a:rPr>
              <a:t>Promoting integrity as an operating norm, not an exception</a:t>
            </a:r>
          </a:p>
        </p:txBody>
      </p:sp>
      <p:sp>
        <p:nvSpPr>
          <p:cNvPr id="7" name="Slide Number Placeholder 3">
            <a:extLst>
              <a:ext uri="{FF2B5EF4-FFF2-40B4-BE49-F238E27FC236}">
                <a16:creationId xmlns:a16="http://schemas.microsoft.com/office/drawing/2014/main" id="{3C11F812-ADF8-6E01-28BC-4145793C1B59}"/>
              </a:ext>
            </a:extLst>
          </p:cNvPr>
          <p:cNvSpPr>
            <a:spLocks noGrp="1"/>
          </p:cNvSpPr>
          <p:nvPr>
            <p:ph type="sldNum" sz="quarter" idx="12"/>
          </p:nvPr>
        </p:nvSpPr>
        <p:spPr>
          <a:xfrm>
            <a:off x="8610600" y="6356350"/>
            <a:ext cx="2743200" cy="365125"/>
          </a:xfrm>
        </p:spPr>
        <p:txBody>
          <a:bodyPr/>
          <a:lstStyle/>
          <a:p>
            <a:r>
              <a:rPr lang="en-IN" dirty="0"/>
              <a:t>Slide </a:t>
            </a:r>
            <a:fld id="{61F59DBB-61E3-46AB-854D-9BC0E6F19EAE}" type="slidenum">
              <a:rPr lang="en-IN" smtClean="0"/>
              <a:pPr/>
              <a:t>7</a:t>
            </a:fld>
            <a:r>
              <a:rPr lang="en-IN" dirty="0"/>
              <a:t> of 23</a:t>
            </a:r>
          </a:p>
        </p:txBody>
      </p:sp>
      <p:sp>
        <p:nvSpPr>
          <p:cNvPr id="8" name="Footer Placeholder 2">
            <a:extLst>
              <a:ext uri="{FF2B5EF4-FFF2-40B4-BE49-F238E27FC236}">
                <a16:creationId xmlns:a16="http://schemas.microsoft.com/office/drawing/2014/main" id="{FDE954F7-32F4-E40B-005A-39A4D02863D0}"/>
              </a:ext>
            </a:extLst>
          </p:cNvPr>
          <p:cNvSpPr>
            <a:spLocks noGrp="1"/>
          </p:cNvSpPr>
          <p:nvPr>
            <p:ph type="ftr" sz="quarter" idx="11"/>
          </p:nvPr>
        </p:nvSpPr>
        <p:spPr>
          <a:xfrm>
            <a:off x="3995530" y="6366215"/>
            <a:ext cx="4114800" cy="365125"/>
          </a:xfrm>
        </p:spPr>
        <p:txBody>
          <a:bodyPr/>
          <a:lstStyle/>
          <a:p>
            <a:pPr>
              <a:defRPr/>
            </a:pPr>
            <a:r>
              <a:rPr lang="en-IN" dirty="0"/>
              <a:t>Public – Private Dialogue on </a:t>
            </a:r>
          </a:p>
          <a:p>
            <a:pPr>
              <a:defRPr/>
            </a:pPr>
            <a:r>
              <a:rPr lang="en-IN" dirty="0"/>
              <a:t>Maritime Anti-Corruption Network (MACN)</a:t>
            </a:r>
            <a:endParaRPr lang="en-US" dirty="0"/>
          </a:p>
        </p:txBody>
      </p:sp>
    </p:spTree>
    <p:extLst>
      <p:ext uri="{BB962C8B-B14F-4D97-AF65-F5344CB8AC3E}">
        <p14:creationId xmlns:p14="http://schemas.microsoft.com/office/powerpoint/2010/main" val="1939707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4C0E62-2F0B-8777-4180-F4A59317E7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B3B408-EA04-E717-7D05-F4EE8D09010A}"/>
              </a:ext>
            </a:extLst>
          </p:cNvPr>
          <p:cNvSpPr>
            <a:spLocks noGrp="1"/>
          </p:cNvSpPr>
          <p:nvPr>
            <p:ph type="title"/>
          </p:nvPr>
        </p:nvSpPr>
        <p:spPr>
          <a:xfrm>
            <a:off x="1172817" y="126660"/>
            <a:ext cx="9760226" cy="740660"/>
          </a:xfrm>
        </p:spPr>
        <p:txBody>
          <a:bodyPr>
            <a:noAutofit/>
          </a:bodyPr>
          <a:lstStyle/>
          <a:p>
            <a:r>
              <a:rPr lang="en-US" sz="3600" dirty="0"/>
              <a:t>Port-Side Corruption: Where Risks Arise</a:t>
            </a:r>
            <a:endParaRPr lang="en-IN" sz="3600" dirty="0"/>
          </a:p>
        </p:txBody>
      </p:sp>
      <p:cxnSp>
        <p:nvCxnSpPr>
          <p:cNvPr id="14" name="Straight Connector 13">
            <a:extLst>
              <a:ext uri="{FF2B5EF4-FFF2-40B4-BE49-F238E27FC236}">
                <a16:creationId xmlns:a16="http://schemas.microsoft.com/office/drawing/2014/main" id="{8C36474B-52C2-4078-A608-C61C76AFEE37}"/>
              </a:ext>
            </a:extLst>
          </p:cNvPr>
          <p:cNvCxnSpPr>
            <a:cxnSpLocks/>
          </p:cNvCxnSpPr>
          <p:nvPr/>
        </p:nvCxnSpPr>
        <p:spPr>
          <a:xfrm>
            <a:off x="1648969" y="819435"/>
            <a:ext cx="8982635" cy="0"/>
          </a:xfrm>
          <a:prstGeom prst="line">
            <a:avLst/>
          </a:prstGeom>
          <a:ln w="57150">
            <a:solidFill>
              <a:schemeClr val="accent4"/>
            </a:solidFill>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4AAC99F0-0860-14C7-B8D4-870DFC87BA5D}"/>
              </a:ext>
            </a:extLst>
          </p:cNvPr>
          <p:cNvSpPr txBox="1"/>
          <p:nvPr/>
        </p:nvSpPr>
        <p:spPr>
          <a:xfrm>
            <a:off x="1321904" y="5387847"/>
            <a:ext cx="9760225" cy="919401"/>
          </a:xfrm>
          <a:prstGeom prst="round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n-US" sz="2400" b="1" dirty="0">
                <a:ln/>
                <a:solidFill>
                  <a:srgbClr val="FF0000"/>
                </a:solidFill>
              </a:rPr>
              <a:t>Corruption risks emerge where discretion, delays and opacity intersect across port processes</a:t>
            </a:r>
          </a:p>
        </p:txBody>
      </p:sp>
      <p:graphicFrame>
        <p:nvGraphicFramePr>
          <p:cNvPr id="3" name="Diagram 2">
            <a:extLst>
              <a:ext uri="{FF2B5EF4-FFF2-40B4-BE49-F238E27FC236}">
                <a16:creationId xmlns:a16="http://schemas.microsoft.com/office/drawing/2014/main" id="{A6701721-F05F-CDE9-931D-7D2D26D9C9FA}"/>
              </a:ext>
            </a:extLst>
          </p:cNvPr>
          <p:cNvGraphicFramePr/>
          <p:nvPr>
            <p:extLst>
              <p:ext uri="{D42A27DB-BD31-4B8C-83A1-F6EECF244321}">
                <p14:modId xmlns:p14="http://schemas.microsoft.com/office/powerpoint/2010/main" val="1436373764"/>
              </p:ext>
            </p:extLst>
          </p:nvPr>
        </p:nvGraphicFramePr>
        <p:xfrm>
          <a:off x="1438411" y="1350504"/>
          <a:ext cx="9527210" cy="37827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D03B0DED-55A6-BEA1-1EB3-8D4D46292864}"/>
              </a:ext>
            </a:extLst>
          </p:cNvPr>
          <p:cNvSpPr>
            <a:spLocks noGrp="1"/>
          </p:cNvSpPr>
          <p:nvPr>
            <p:ph type="sldNum" sz="quarter" idx="12"/>
          </p:nvPr>
        </p:nvSpPr>
        <p:spPr>
          <a:xfrm>
            <a:off x="8610600" y="6356350"/>
            <a:ext cx="2743200" cy="365125"/>
          </a:xfrm>
        </p:spPr>
        <p:txBody>
          <a:bodyPr/>
          <a:lstStyle/>
          <a:p>
            <a:r>
              <a:rPr lang="en-IN" dirty="0"/>
              <a:t>Slide </a:t>
            </a:r>
            <a:fld id="{61F59DBB-61E3-46AB-854D-9BC0E6F19EAE}" type="slidenum">
              <a:rPr lang="en-IN" smtClean="0"/>
              <a:pPr/>
              <a:t>8</a:t>
            </a:fld>
            <a:r>
              <a:rPr lang="en-IN" dirty="0"/>
              <a:t> of 23</a:t>
            </a:r>
          </a:p>
        </p:txBody>
      </p:sp>
      <p:sp>
        <p:nvSpPr>
          <p:cNvPr id="6" name="Footer Placeholder 2">
            <a:extLst>
              <a:ext uri="{FF2B5EF4-FFF2-40B4-BE49-F238E27FC236}">
                <a16:creationId xmlns:a16="http://schemas.microsoft.com/office/drawing/2014/main" id="{79095798-0165-182E-AFF2-C564210F22B2}"/>
              </a:ext>
            </a:extLst>
          </p:cNvPr>
          <p:cNvSpPr>
            <a:spLocks noGrp="1"/>
          </p:cNvSpPr>
          <p:nvPr>
            <p:ph type="ftr" sz="quarter" idx="11"/>
          </p:nvPr>
        </p:nvSpPr>
        <p:spPr>
          <a:xfrm>
            <a:off x="3995530" y="6366215"/>
            <a:ext cx="4114800" cy="365125"/>
          </a:xfrm>
        </p:spPr>
        <p:txBody>
          <a:bodyPr/>
          <a:lstStyle/>
          <a:p>
            <a:pPr>
              <a:defRPr/>
            </a:pPr>
            <a:r>
              <a:rPr lang="en-IN" dirty="0"/>
              <a:t>Public – Private Dialogue on </a:t>
            </a:r>
          </a:p>
          <a:p>
            <a:pPr>
              <a:defRPr/>
            </a:pPr>
            <a:r>
              <a:rPr lang="en-IN" dirty="0"/>
              <a:t>Maritime Anti-Corruption Network (MACN)</a:t>
            </a:r>
            <a:endParaRPr lang="en-US" dirty="0"/>
          </a:p>
        </p:txBody>
      </p:sp>
    </p:spTree>
    <p:extLst>
      <p:ext uri="{BB962C8B-B14F-4D97-AF65-F5344CB8AC3E}">
        <p14:creationId xmlns:p14="http://schemas.microsoft.com/office/powerpoint/2010/main" val="10276900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372476-A4B5-1522-BFB1-3E7E8D6B97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2A81D1-6CFF-D010-F52E-47409BAA3745}"/>
              </a:ext>
            </a:extLst>
          </p:cNvPr>
          <p:cNvSpPr>
            <a:spLocks noGrp="1"/>
          </p:cNvSpPr>
          <p:nvPr>
            <p:ph type="title"/>
          </p:nvPr>
        </p:nvSpPr>
        <p:spPr>
          <a:xfrm>
            <a:off x="1172817" y="126660"/>
            <a:ext cx="9760226" cy="740660"/>
          </a:xfrm>
        </p:spPr>
        <p:txBody>
          <a:bodyPr>
            <a:noAutofit/>
          </a:bodyPr>
          <a:lstStyle/>
          <a:p>
            <a:r>
              <a:rPr lang="en-IN" sz="3600" dirty="0"/>
              <a:t>Port-Side Corruption: Agencies &amp; Interfaces</a:t>
            </a:r>
          </a:p>
        </p:txBody>
      </p:sp>
      <p:cxnSp>
        <p:nvCxnSpPr>
          <p:cNvPr id="14" name="Straight Connector 13">
            <a:extLst>
              <a:ext uri="{FF2B5EF4-FFF2-40B4-BE49-F238E27FC236}">
                <a16:creationId xmlns:a16="http://schemas.microsoft.com/office/drawing/2014/main" id="{A7C436E7-955F-B301-2B10-A58823BB07CC}"/>
              </a:ext>
            </a:extLst>
          </p:cNvPr>
          <p:cNvCxnSpPr>
            <a:cxnSpLocks/>
          </p:cNvCxnSpPr>
          <p:nvPr/>
        </p:nvCxnSpPr>
        <p:spPr>
          <a:xfrm>
            <a:off x="1648969" y="819435"/>
            <a:ext cx="8982635" cy="0"/>
          </a:xfrm>
          <a:prstGeom prst="line">
            <a:avLst/>
          </a:prstGeom>
          <a:ln w="57150">
            <a:solidFill>
              <a:schemeClr val="accent4"/>
            </a:solidFill>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A9BA8509-E91C-06BE-608E-852423BE6F2E}"/>
              </a:ext>
            </a:extLst>
          </p:cNvPr>
          <p:cNvSpPr txBox="1"/>
          <p:nvPr/>
        </p:nvSpPr>
        <p:spPr>
          <a:xfrm>
            <a:off x="1321904" y="6053775"/>
            <a:ext cx="9760225" cy="442674"/>
          </a:xfrm>
          <a:prstGeom prst="roundRect">
            <a:avLst/>
          </a:prstGeom>
        </p:spPr>
        <p:style>
          <a:lnRef idx="1">
            <a:schemeClr val="accent6"/>
          </a:lnRef>
          <a:fillRef idx="2">
            <a:schemeClr val="accent6"/>
          </a:fillRef>
          <a:effectRef idx="1">
            <a:schemeClr val="accent6"/>
          </a:effectRef>
          <a:fontRef idx="minor">
            <a:schemeClr val="dk1"/>
          </a:fontRef>
        </p:style>
        <p:txBody>
          <a:bodyPr wrap="square">
            <a:spAutoFit/>
            <a:scene3d>
              <a:camera prst="orthographicFront"/>
              <a:lightRig rig="soft" dir="t">
                <a:rot lat="0" lon="0" rev="15600000"/>
              </a:lightRig>
            </a:scene3d>
            <a:sp3d extrusionH="57150" prstMaterial="softEdge">
              <a:bevelT w="25400" h="38100"/>
            </a:sp3d>
          </a:bodyPr>
          <a:lstStyle/>
          <a:p>
            <a:pPr algn="ctr"/>
            <a:r>
              <a:rPr lang="en-US" sz="2000" b="1" dirty="0"/>
              <a:t>Integrity must be ensured across the entire port ecosystem — not in silos</a:t>
            </a:r>
            <a:endParaRPr lang="en-US" sz="2000" b="1" dirty="0">
              <a:ln/>
              <a:solidFill>
                <a:srgbClr val="FF0000"/>
              </a:solidFill>
            </a:endParaRPr>
          </a:p>
        </p:txBody>
      </p:sp>
      <p:graphicFrame>
        <p:nvGraphicFramePr>
          <p:cNvPr id="4" name="Diagram 3">
            <a:extLst>
              <a:ext uri="{FF2B5EF4-FFF2-40B4-BE49-F238E27FC236}">
                <a16:creationId xmlns:a16="http://schemas.microsoft.com/office/drawing/2014/main" id="{CB65AEC1-39EA-AAC8-8A9C-3F47A21AB54F}"/>
              </a:ext>
            </a:extLst>
          </p:cNvPr>
          <p:cNvGraphicFramePr/>
          <p:nvPr>
            <p:extLst>
              <p:ext uri="{D42A27DB-BD31-4B8C-83A1-F6EECF244321}">
                <p14:modId xmlns:p14="http://schemas.microsoft.com/office/powerpoint/2010/main" val="3697670830"/>
              </p:ext>
            </p:extLst>
          </p:nvPr>
        </p:nvGraphicFramePr>
        <p:xfrm>
          <a:off x="1485347" y="969065"/>
          <a:ext cx="9050130" cy="51245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EF99863A-D67B-51D0-FC4D-D46D53CD6AB4}"/>
              </a:ext>
            </a:extLst>
          </p:cNvPr>
          <p:cNvSpPr txBox="1"/>
          <p:nvPr/>
        </p:nvSpPr>
        <p:spPr>
          <a:xfrm>
            <a:off x="6705185" y="1085177"/>
            <a:ext cx="3048414" cy="738664"/>
          </a:xfrm>
          <a:prstGeom prst="rect">
            <a:avLst/>
          </a:prstGeom>
          <a:noFill/>
        </p:spPr>
        <p:txBody>
          <a:bodyPr wrap="square">
            <a:spAutoFit/>
          </a:bodyPr>
          <a:lstStyle>
            <a:defPPr>
              <a:defRPr lang="en-US"/>
            </a:defPPr>
            <a:lvl1pPr marL="285750" marR="0" lvl="0" indent="-285750" eaLnBrk="0" fontAlgn="base" hangingPunct="0">
              <a:lnSpc>
                <a:spcPct val="100000"/>
              </a:lnSpc>
              <a:spcBef>
                <a:spcPct val="0"/>
              </a:spcBef>
              <a:spcAft>
                <a:spcPct val="0"/>
              </a:spcAft>
              <a:buClrTx/>
              <a:buSzTx/>
              <a:buFont typeface="Arial" panose="020B0604020202020204" pitchFamily="34" charset="0"/>
              <a:buChar char="•"/>
              <a:tabLst/>
              <a:defRPr kumimoji="0" sz="1400" i="0" u="none" strike="noStrike" cap="none" normalizeH="0" baseline="0">
                <a:ln>
                  <a:noFill/>
                </a:ln>
                <a:solidFill>
                  <a:schemeClr val="tx2"/>
                </a:solidFill>
                <a:effectLst/>
                <a:cs typeface="Arial" panose="020B0604020202020204" pitchFamily="34" charset="0"/>
              </a:defRPr>
            </a:lvl1pPr>
          </a:lstStyle>
          <a:p>
            <a:r>
              <a:rPr lang="en-US" altLang="en-US" dirty="0"/>
              <a:t>Berthing</a:t>
            </a:r>
          </a:p>
          <a:p>
            <a:r>
              <a:rPr lang="en-US" altLang="en-US" dirty="0"/>
              <a:t>Cargo handling</a:t>
            </a:r>
          </a:p>
          <a:p>
            <a:r>
              <a:rPr lang="en-US" altLang="en-US" dirty="0"/>
              <a:t>Terminal-level processes</a:t>
            </a:r>
          </a:p>
        </p:txBody>
      </p:sp>
      <p:sp>
        <p:nvSpPr>
          <p:cNvPr id="10" name="TextBox 9">
            <a:extLst>
              <a:ext uri="{FF2B5EF4-FFF2-40B4-BE49-F238E27FC236}">
                <a16:creationId xmlns:a16="http://schemas.microsoft.com/office/drawing/2014/main" id="{F50B3FE7-AB0B-77E3-D1E1-015B3401AD0E}"/>
              </a:ext>
            </a:extLst>
          </p:cNvPr>
          <p:cNvSpPr txBox="1"/>
          <p:nvPr/>
        </p:nvSpPr>
        <p:spPr>
          <a:xfrm>
            <a:off x="8363363" y="2243623"/>
            <a:ext cx="2371791" cy="954107"/>
          </a:xfrm>
          <a:prstGeom prst="rect">
            <a:avLst/>
          </a:prstGeom>
          <a:noFill/>
        </p:spPr>
        <p:txBody>
          <a:bodyPr wrap="square">
            <a:spAutoFit/>
          </a:bodyPr>
          <a:lstStyle>
            <a:defPPr>
              <a:defRPr lang="en-US"/>
            </a:defPPr>
            <a:lvl1pPr marL="285750" marR="0" lvl="0" indent="-285750" eaLnBrk="0" fontAlgn="base" hangingPunct="0">
              <a:lnSpc>
                <a:spcPct val="100000"/>
              </a:lnSpc>
              <a:spcBef>
                <a:spcPct val="0"/>
              </a:spcBef>
              <a:spcAft>
                <a:spcPct val="0"/>
              </a:spcAft>
              <a:buClrTx/>
              <a:buSzTx/>
              <a:buFont typeface="Arial" panose="020B0604020202020204" pitchFamily="34" charset="0"/>
              <a:buChar char="•"/>
              <a:tabLst/>
              <a:defRPr kumimoji="0" sz="1400" i="0" u="none" strike="noStrike" cap="none" normalizeH="0" baseline="0">
                <a:ln>
                  <a:noFill/>
                </a:ln>
                <a:solidFill>
                  <a:schemeClr val="tx2"/>
                </a:solidFill>
                <a:effectLst/>
                <a:cs typeface="Arial" panose="020B0604020202020204" pitchFamily="34" charset="0"/>
              </a:defRPr>
            </a:lvl1pPr>
          </a:lstStyle>
          <a:p>
            <a:r>
              <a:rPr lang="en-US" altLang="en-US" dirty="0"/>
              <a:t>Cargo clearance</a:t>
            </a:r>
          </a:p>
          <a:p>
            <a:r>
              <a:rPr lang="en-US" altLang="en-US" dirty="0"/>
              <a:t>Compliance verification</a:t>
            </a:r>
          </a:p>
          <a:p>
            <a:r>
              <a:rPr lang="en-US" altLang="en-US" dirty="0"/>
              <a:t>Documentation checks</a:t>
            </a:r>
          </a:p>
          <a:p>
            <a:endParaRPr lang="en-US" altLang="en-US" dirty="0"/>
          </a:p>
        </p:txBody>
      </p:sp>
      <p:sp>
        <p:nvSpPr>
          <p:cNvPr id="11" name="TextBox 10">
            <a:extLst>
              <a:ext uri="{FF2B5EF4-FFF2-40B4-BE49-F238E27FC236}">
                <a16:creationId xmlns:a16="http://schemas.microsoft.com/office/drawing/2014/main" id="{4ECD4D5F-FBF4-6B50-0619-615FA4DE87BF}"/>
              </a:ext>
            </a:extLst>
          </p:cNvPr>
          <p:cNvSpPr txBox="1"/>
          <p:nvPr/>
        </p:nvSpPr>
        <p:spPr>
          <a:xfrm>
            <a:off x="8346590" y="4208942"/>
            <a:ext cx="2559740" cy="738664"/>
          </a:xfrm>
          <a:prstGeom prst="rect">
            <a:avLst/>
          </a:prstGeom>
          <a:noFill/>
        </p:spPr>
        <p:txBody>
          <a:bodyPr wrap="square">
            <a:spAutoFit/>
          </a:bodyPr>
          <a:lstStyle>
            <a:defPPr>
              <a:defRPr lang="en-US"/>
            </a:defPPr>
            <a:lvl1pPr marL="285750" marR="0" lvl="0" indent="-285750" eaLnBrk="0" fontAlgn="base" hangingPunct="0">
              <a:lnSpc>
                <a:spcPct val="100000"/>
              </a:lnSpc>
              <a:spcBef>
                <a:spcPct val="0"/>
              </a:spcBef>
              <a:spcAft>
                <a:spcPct val="0"/>
              </a:spcAft>
              <a:buClrTx/>
              <a:buSzTx/>
              <a:buFont typeface="Arial" panose="020B0604020202020204" pitchFamily="34" charset="0"/>
              <a:buChar char="•"/>
              <a:tabLst/>
              <a:defRPr kumimoji="0" sz="1400" i="0" u="none" strike="noStrike" cap="none" normalizeH="0" baseline="0">
                <a:ln>
                  <a:noFill/>
                </a:ln>
                <a:solidFill>
                  <a:schemeClr val="tx2"/>
                </a:solidFill>
                <a:effectLst/>
                <a:cs typeface="Arial" panose="020B0604020202020204" pitchFamily="34" charset="0"/>
              </a:defRPr>
            </a:lvl1pPr>
          </a:lstStyle>
          <a:p>
            <a:r>
              <a:rPr lang="en-US" altLang="en-US" dirty="0"/>
              <a:t>Crew movement</a:t>
            </a:r>
          </a:p>
          <a:p>
            <a:r>
              <a:rPr lang="en-US" altLang="en-US" dirty="0"/>
              <a:t>Shore access permissions</a:t>
            </a:r>
          </a:p>
          <a:p>
            <a:endParaRPr lang="en-US" altLang="en-US" dirty="0"/>
          </a:p>
        </p:txBody>
      </p:sp>
      <p:sp>
        <p:nvSpPr>
          <p:cNvPr id="12" name="TextBox 11">
            <a:extLst>
              <a:ext uri="{FF2B5EF4-FFF2-40B4-BE49-F238E27FC236}">
                <a16:creationId xmlns:a16="http://schemas.microsoft.com/office/drawing/2014/main" id="{B567BD43-843F-7F50-9C2D-3FD134BDA3D7}"/>
              </a:ext>
            </a:extLst>
          </p:cNvPr>
          <p:cNvSpPr txBox="1"/>
          <p:nvPr/>
        </p:nvSpPr>
        <p:spPr>
          <a:xfrm>
            <a:off x="6781073" y="5331044"/>
            <a:ext cx="3482631" cy="523220"/>
          </a:xfrm>
          <a:prstGeom prst="rect">
            <a:avLst/>
          </a:prstGeom>
          <a:noFill/>
        </p:spPr>
        <p:txBody>
          <a:bodyPr wrap="square">
            <a:spAutoFit/>
          </a:bodyPr>
          <a:lstStyle>
            <a:defPPr>
              <a:defRPr lang="en-US"/>
            </a:defPPr>
            <a:lvl1pPr marL="285750" marR="0" lvl="0" indent="-285750" eaLnBrk="0" fontAlgn="base" hangingPunct="0">
              <a:lnSpc>
                <a:spcPct val="100000"/>
              </a:lnSpc>
              <a:spcBef>
                <a:spcPct val="0"/>
              </a:spcBef>
              <a:spcAft>
                <a:spcPct val="0"/>
              </a:spcAft>
              <a:buClrTx/>
              <a:buSzTx/>
              <a:buFont typeface="Arial" panose="020B0604020202020204" pitchFamily="34" charset="0"/>
              <a:buChar char="•"/>
              <a:tabLst/>
              <a:defRPr kumimoji="0" sz="1400" i="0" u="none" strike="noStrike" cap="none" normalizeH="0" baseline="0">
                <a:ln>
                  <a:noFill/>
                </a:ln>
                <a:solidFill>
                  <a:schemeClr val="tx2"/>
                </a:solidFill>
                <a:effectLst/>
                <a:cs typeface="Arial" panose="020B0604020202020204" pitchFamily="34" charset="0"/>
              </a:defRPr>
            </a:lvl1pPr>
          </a:lstStyle>
          <a:p>
            <a:r>
              <a:rPr lang="en-US" altLang="en-US" dirty="0"/>
              <a:t>Safety and compliance inspections</a:t>
            </a:r>
          </a:p>
          <a:p>
            <a:r>
              <a:rPr lang="en-US" altLang="en-US" dirty="0"/>
              <a:t>Deficiency reporting</a:t>
            </a:r>
          </a:p>
        </p:txBody>
      </p:sp>
      <p:sp>
        <p:nvSpPr>
          <p:cNvPr id="13" name="TextBox 12">
            <a:extLst>
              <a:ext uri="{FF2B5EF4-FFF2-40B4-BE49-F238E27FC236}">
                <a16:creationId xmlns:a16="http://schemas.microsoft.com/office/drawing/2014/main" id="{288BC1D0-81E9-89C0-6DE8-BFBFF1EB283C}"/>
              </a:ext>
            </a:extLst>
          </p:cNvPr>
          <p:cNvSpPr txBox="1"/>
          <p:nvPr/>
        </p:nvSpPr>
        <p:spPr>
          <a:xfrm>
            <a:off x="1285670" y="4208942"/>
            <a:ext cx="2383942" cy="738664"/>
          </a:xfrm>
          <a:prstGeom prst="rect">
            <a:avLst/>
          </a:prstGeom>
          <a:noFill/>
        </p:spPr>
        <p:txBody>
          <a:bodyPr wrap="square">
            <a:spAutoFit/>
          </a:bodyPr>
          <a:lstStyle>
            <a:defPPr>
              <a:defRPr lang="en-US"/>
            </a:defPPr>
            <a:lvl1pPr marL="285750" marR="0" lvl="0" indent="-285750" eaLnBrk="0" fontAlgn="base" hangingPunct="0">
              <a:lnSpc>
                <a:spcPct val="100000"/>
              </a:lnSpc>
              <a:spcBef>
                <a:spcPct val="0"/>
              </a:spcBef>
              <a:spcAft>
                <a:spcPct val="0"/>
              </a:spcAft>
              <a:buClrTx/>
              <a:buSzTx/>
              <a:buFont typeface="Arial" panose="020B0604020202020204" pitchFamily="34" charset="0"/>
              <a:buChar char="•"/>
              <a:tabLst/>
              <a:defRPr kumimoji="0" sz="1400" i="0" u="none" strike="noStrike" cap="none" normalizeH="0" baseline="0">
                <a:ln>
                  <a:noFill/>
                </a:ln>
                <a:solidFill>
                  <a:schemeClr val="tx2"/>
                </a:solidFill>
                <a:effectLst/>
                <a:cs typeface="Arial" panose="020B0604020202020204" pitchFamily="34" charset="0"/>
              </a:defRPr>
            </a:lvl1pPr>
          </a:lstStyle>
          <a:p>
            <a:r>
              <a:rPr lang="en-US" altLang="en-US" dirty="0"/>
              <a:t>Certification</a:t>
            </a:r>
          </a:p>
          <a:p>
            <a:r>
              <a:rPr lang="en-US" altLang="en-US" dirty="0"/>
              <a:t>Survey and compliance oversight</a:t>
            </a:r>
          </a:p>
        </p:txBody>
      </p:sp>
      <p:sp>
        <p:nvSpPr>
          <p:cNvPr id="15" name="TextBox 14">
            <a:extLst>
              <a:ext uri="{FF2B5EF4-FFF2-40B4-BE49-F238E27FC236}">
                <a16:creationId xmlns:a16="http://schemas.microsoft.com/office/drawing/2014/main" id="{B716D6EF-4CD5-1DFE-805D-D6B76667790C}"/>
              </a:ext>
            </a:extLst>
          </p:cNvPr>
          <p:cNvSpPr txBox="1"/>
          <p:nvPr/>
        </p:nvSpPr>
        <p:spPr>
          <a:xfrm>
            <a:off x="986734" y="2279726"/>
            <a:ext cx="2442266" cy="738664"/>
          </a:xfrm>
          <a:prstGeom prst="rect">
            <a:avLst/>
          </a:prstGeom>
          <a:noFill/>
        </p:spPr>
        <p:txBody>
          <a:bodyPr wrap="square">
            <a:spAutoFit/>
          </a:bodyPr>
          <a:lstStyle>
            <a:defPPr>
              <a:defRPr lang="en-US"/>
            </a:defPPr>
            <a:lvl1pPr marL="285750" marR="0" lvl="0" indent="-285750" eaLnBrk="0" fontAlgn="base" hangingPunct="0">
              <a:lnSpc>
                <a:spcPct val="100000"/>
              </a:lnSpc>
              <a:spcBef>
                <a:spcPct val="0"/>
              </a:spcBef>
              <a:spcAft>
                <a:spcPct val="0"/>
              </a:spcAft>
              <a:buClrTx/>
              <a:buSzTx/>
              <a:buFont typeface="Arial" panose="020B0604020202020204" pitchFamily="34" charset="0"/>
              <a:buChar char="•"/>
              <a:tabLst/>
              <a:defRPr kumimoji="0" sz="1400" i="0" u="none" strike="noStrike" cap="none" normalizeH="0" baseline="0">
                <a:ln>
                  <a:noFill/>
                </a:ln>
                <a:solidFill>
                  <a:schemeClr val="tx2"/>
                </a:solidFill>
                <a:effectLst/>
                <a:cs typeface="Arial" panose="020B0604020202020204" pitchFamily="34" charset="0"/>
              </a:defRPr>
            </a:lvl1pPr>
          </a:lstStyle>
          <a:p>
            <a:r>
              <a:rPr lang="en-US" altLang="en-US" dirty="0"/>
              <a:t>Documentation handling</a:t>
            </a:r>
          </a:p>
          <a:p>
            <a:r>
              <a:rPr lang="en-US" altLang="en-US" dirty="0"/>
              <a:t>Interface between vessel and authorities</a:t>
            </a:r>
          </a:p>
        </p:txBody>
      </p:sp>
      <p:sp>
        <p:nvSpPr>
          <p:cNvPr id="3" name="Slide Number Placeholder 3">
            <a:extLst>
              <a:ext uri="{FF2B5EF4-FFF2-40B4-BE49-F238E27FC236}">
                <a16:creationId xmlns:a16="http://schemas.microsoft.com/office/drawing/2014/main" id="{5DB32915-31B6-7AC9-A841-40F457DC59AF}"/>
              </a:ext>
            </a:extLst>
          </p:cNvPr>
          <p:cNvSpPr>
            <a:spLocks noGrp="1"/>
          </p:cNvSpPr>
          <p:nvPr>
            <p:ph type="sldNum" sz="quarter" idx="12"/>
          </p:nvPr>
        </p:nvSpPr>
        <p:spPr>
          <a:xfrm>
            <a:off x="8610600" y="6457950"/>
            <a:ext cx="2743200" cy="365125"/>
          </a:xfrm>
        </p:spPr>
        <p:txBody>
          <a:bodyPr/>
          <a:lstStyle/>
          <a:p>
            <a:r>
              <a:rPr lang="en-IN" dirty="0"/>
              <a:t>Slide </a:t>
            </a:r>
            <a:fld id="{61F59DBB-61E3-46AB-854D-9BC0E6F19EAE}" type="slidenum">
              <a:rPr lang="en-IN" smtClean="0"/>
              <a:pPr/>
              <a:t>9</a:t>
            </a:fld>
            <a:r>
              <a:rPr lang="en-IN" dirty="0"/>
              <a:t> of 23</a:t>
            </a:r>
          </a:p>
        </p:txBody>
      </p:sp>
      <p:sp>
        <p:nvSpPr>
          <p:cNvPr id="6" name="Footer Placeholder 2">
            <a:extLst>
              <a:ext uri="{FF2B5EF4-FFF2-40B4-BE49-F238E27FC236}">
                <a16:creationId xmlns:a16="http://schemas.microsoft.com/office/drawing/2014/main" id="{99750B98-9418-6DB1-7C2A-CFDE95837863}"/>
              </a:ext>
            </a:extLst>
          </p:cNvPr>
          <p:cNvSpPr>
            <a:spLocks noGrp="1"/>
          </p:cNvSpPr>
          <p:nvPr>
            <p:ph type="ftr" sz="quarter" idx="11"/>
          </p:nvPr>
        </p:nvSpPr>
        <p:spPr>
          <a:xfrm>
            <a:off x="3995530" y="6467815"/>
            <a:ext cx="4114800" cy="365125"/>
          </a:xfrm>
        </p:spPr>
        <p:txBody>
          <a:bodyPr/>
          <a:lstStyle/>
          <a:p>
            <a:pPr>
              <a:defRPr/>
            </a:pPr>
            <a:r>
              <a:rPr lang="en-IN" dirty="0"/>
              <a:t>Public – Private Dialogue on </a:t>
            </a:r>
          </a:p>
          <a:p>
            <a:pPr>
              <a:defRPr/>
            </a:pPr>
            <a:r>
              <a:rPr lang="en-IN" dirty="0"/>
              <a:t>Maritime Anti-Corruption Network (MACN)</a:t>
            </a:r>
            <a:endParaRPr lang="en-US" dirty="0"/>
          </a:p>
        </p:txBody>
      </p:sp>
    </p:spTree>
    <p:extLst>
      <p:ext uri="{BB962C8B-B14F-4D97-AF65-F5344CB8AC3E}">
        <p14:creationId xmlns:p14="http://schemas.microsoft.com/office/powerpoint/2010/main" val="242354898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OCUMENTCLASSIFICATION" val="TRUE"/>
</p:tagLst>
</file>

<file path=ppt/tags/tag2.xml><?xml version="1.0" encoding="utf-8"?>
<p:tagLst xmlns:a="http://schemas.openxmlformats.org/drawingml/2006/main" xmlns:r="http://schemas.openxmlformats.org/officeDocument/2006/relationships" xmlns:p="http://schemas.openxmlformats.org/presentationml/2006/main">
  <p:tag name="DOCUMENTCLASSIFICATION" val="TRUE"/>
</p:tagLst>
</file>

<file path=ppt/tags/tag3.xml><?xml version="1.0" encoding="utf-8"?>
<p:tagLst xmlns:a="http://schemas.openxmlformats.org/drawingml/2006/main" xmlns:r="http://schemas.openxmlformats.org/officeDocument/2006/relationships" xmlns:p="http://schemas.openxmlformats.org/presentationml/2006/main">
  <p:tag name="DOCUMENTCLASSIFICATION" val="TRUE"/>
</p:tagLst>
</file>

<file path=ppt/tags/tag4.xml><?xml version="1.0" encoding="utf-8"?>
<p:tagLst xmlns:a="http://schemas.openxmlformats.org/drawingml/2006/main" xmlns:r="http://schemas.openxmlformats.org/officeDocument/2006/relationships" xmlns:p="http://schemas.openxmlformats.org/presentationml/2006/main">
  <p:tag name="DOCUMENTCLASSIFICATION" val="TRUE"/>
</p:tagLst>
</file>

<file path=ppt/tags/tag5.xml><?xml version="1.0" encoding="utf-8"?>
<p:tagLst xmlns:a="http://schemas.openxmlformats.org/drawingml/2006/main" xmlns:r="http://schemas.openxmlformats.org/officeDocument/2006/relationships" xmlns:p="http://schemas.openxmlformats.org/presentationml/2006/main">
  <p:tag name="DOCUMENTCLASSIFICATION" val="TRUE"/>
</p:tagLst>
</file>

<file path=ppt/tags/tag6.xml><?xml version="1.0" encoding="utf-8"?>
<p:tagLst xmlns:a="http://schemas.openxmlformats.org/drawingml/2006/main" xmlns:r="http://schemas.openxmlformats.org/officeDocument/2006/relationships" xmlns:p="http://schemas.openxmlformats.org/presentationml/2006/main">
  <p:tag name="DOCUMENTCLASSIFICATION" val="TRUE"/>
</p:tagLst>
</file>

<file path=ppt/tags/tag7.xml><?xml version="1.0" encoding="utf-8"?>
<p:tagLst xmlns:a="http://schemas.openxmlformats.org/drawingml/2006/main" xmlns:r="http://schemas.openxmlformats.org/officeDocument/2006/relationships" xmlns:p="http://schemas.openxmlformats.org/presentationml/2006/main">
  <p:tag name="DOCUMENTCLASSIFICATION" val="TRU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KPMG Widescreen [16:9] Feb 2022">
  <a:themeElements>
    <a:clrScheme name="KPMG_MAR">
      <a:dk1>
        <a:srgbClr val="000000"/>
      </a:dk1>
      <a:lt1>
        <a:srgbClr val="FFFFFF"/>
      </a:lt1>
      <a:dk2>
        <a:srgbClr val="00338D"/>
      </a:dk2>
      <a:lt2>
        <a:srgbClr val="E5E5E5"/>
      </a:lt2>
      <a:accent1>
        <a:srgbClr val="1E49E2"/>
      </a:accent1>
      <a:accent2>
        <a:srgbClr val="00338D"/>
      </a:accent2>
      <a:accent3>
        <a:srgbClr val="0C233C"/>
      </a:accent3>
      <a:accent4>
        <a:srgbClr val="00B8F5"/>
      </a:accent4>
      <a:accent5>
        <a:srgbClr val="7213EA"/>
      </a:accent5>
      <a:accent6>
        <a:srgbClr val="FD349C"/>
      </a:accent6>
      <a:hlink>
        <a:srgbClr val="00B8F5"/>
      </a:hlink>
      <a:folHlink>
        <a:srgbClr val="098E7E"/>
      </a:folHlink>
    </a:clrScheme>
    <a:fontScheme name="Custom 49">
      <a:majorFont>
        <a:latin typeface="KPMG Bold"/>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54610" tIns="54610" rIns="54610" bIns="54610" rtlCol="0" anchor="ctr"/>
      <a:lstStyle>
        <a:defPPr algn="l">
          <a:defRPr sz="15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bodyPr vert="horz" wrap="square" lIns="0" tIns="0" rIns="0" bIns="0" rtlCol="0" anchor="t" anchorCtr="0">
        <a:noAutofit/>
      </a:bodyPr>
      <a:lstStyle>
        <a:defPPr algn="l">
          <a:spcAft>
            <a:spcPts val="600"/>
          </a:spcAft>
          <a:defRPr sz="1500" b="1" dirty="0" smtClean="0">
            <a:solidFill>
              <a:schemeClr val="tx2"/>
            </a:solidFill>
          </a:defRPr>
        </a:defPPr>
      </a:lstStyle>
    </a:txDef>
  </a:objectDefaults>
  <a:extraClrSchemeLst/>
  <a:custClrLst>
    <a:custClr name="KPMG Blue">
      <a:srgbClr val="00338D"/>
    </a:custClr>
    <a:custClr name="Cobalt Blue">
      <a:srgbClr val="1E49E2"/>
    </a:custClr>
    <a:custClr name="Dark Blue">
      <a:srgbClr val="0C233C"/>
    </a:custClr>
    <a:custClr name="Light Blue">
      <a:srgbClr val="ACEAFF"/>
    </a:custClr>
    <a:custClr name="Pacific Blue">
      <a:srgbClr val="00B8F5"/>
    </a:custClr>
    <a:custClr name="Purple">
      <a:srgbClr val="7213EA"/>
    </a:custClr>
    <a:custClr name="Pink">
      <a:srgbClr val="FD349C"/>
    </a:custClr>
    <a:custClr name="Blue">
      <a:srgbClr val="76D2FF"/>
    </a:custClr>
    <a:custClr name="Dark Purple">
      <a:srgbClr val="510DBC"/>
    </a:custClr>
    <a:custClr name="Light Purple">
      <a:srgbClr val="B497FF"/>
    </a:custClr>
    <a:custClr name="Dark Pink">
      <a:srgbClr val="AB0D82"/>
    </a:custClr>
    <a:custClr name="Light Pink">
      <a:srgbClr val="FFA3DA"/>
    </a:custClr>
    <a:custClr name="Dark Green">
      <a:srgbClr val="098E7E"/>
    </a:custClr>
    <a:custClr name="Green">
      <a:srgbClr val="00C0AE"/>
    </a:custClr>
    <a:custClr name="Light Green">
      <a:srgbClr val="63EBDA"/>
    </a:custClr>
    <a:custClr name="Grey 1">
      <a:srgbClr val="333333"/>
    </a:custClr>
    <a:custClr name="Grey 2">
      <a:srgbClr val="666666"/>
    </a:custClr>
    <a:custClr name="Grey 3">
      <a:srgbClr val="989898"/>
    </a:custClr>
    <a:custClr name="Grey 4">
      <a:srgbClr val="B2B2B2"/>
    </a:custClr>
    <a:custClr name="Grey 5">
      <a:srgbClr val="E5E5E5"/>
    </a:custClr>
    <a:custClr name="Traffic Light Red">
      <a:srgbClr val="ED2124"/>
    </a:custClr>
    <a:custClr name="Traffic Light Yellow">
      <a:srgbClr val="F1C44D"/>
    </a:custClr>
    <a:custClr name="Traffic Light Green">
      <a:srgbClr val="269924"/>
    </a:custClr>
  </a:custClrLst>
  <a:extLst>
    <a:ext uri="{05A4C25C-085E-4340-85A3-A5531E510DB2}">
      <thm15:themeFamily xmlns:thm15="http://schemas.microsoft.com/office/thememl/2012/main" name="KPMG Widescreen Standard Template.potx" id="{80061727-175C-439B-96C4-68FEA14ED17B}" vid="{E6666274-6546-451D-AB02-12FB4623E294}"/>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Custom Time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3886</TotalTime>
  <Words>10610</Words>
  <Application>Microsoft Office PowerPoint</Application>
  <PresentationFormat>Widescreen</PresentationFormat>
  <Paragraphs>1009</Paragraphs>
  <Slides>23</Slides>
  <Notes>23</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23</vt:i4>
      </vt:variant>
    </vt:vector>
  </HeadingPairs>
  <TitlesOfParts>
    <vt:vector size="35" baseType="lpstr">
      <vt:lpstr>Aptos</vt:lpstr>
      <vt:lpstr>Aptos Display</vt:lpstr>
      <vt:lpstr>Arial</vt:lpstr>
      <vt:lpstr>Calibri</vt:lpstr>
      <vt:lpstr>Google Sans Text</vt:lpstr>
      <vt:lpstr>KPMG Bold</vt:lpstr>
      <vt:lpstr>Times New Roman</vt:lpstr>
      <vt:lpstr>Trebuchet MS</vt:lpstr>
      <vt:lpstr>Office Theme</vt:lpstr>
      <vt:lpstr>KPMG Widescreen [16:9] Feb 2022</vt:lpstr>
      <vt:lpstr>1_Office Theme</vt:lpstr>
      <vt:lpstr>2_Office Theme</vt:lpstr>
      <vt:lpstr>PowerPoint Presentation</vt:lpstr>
      <vt:lpstr>Directorate General of Shipping</vt:lpstr>
      <vt:lpstr>Mercantile Marine Departments</vt:lpstr>
      <vt:lpstr>Context &amp; National Imperative</vt:lpstr>
      <vt:lpstr>MACN: A Strategic Partner</vt:lpstr>
      <vt:lpstr>MACN - Government Collaboration in India</vt:lpstr>
      <vt:lpstr>MACN : The Three Cs Framework</vt:lpstr>
      <vt:lpstr>Port-Side Corruption: Where Risks Arise</vt:lpstr>
      <vt:lpstr>Port-Side Corruption: Agencies &amp; Interfaces</vt:lpstr>
      <vt:lpstr>How Corruption Manifests in Practice</vt:lpstr>
      <vt:lpstr>Why Port-Side Corruption is a Serious Risk</vt:lpstr>
      <vt:lpstr>Corruption and Maritime Security: The Hidden Link</vt:lpstr>
      <vt:lpstr>Systemic Risk vs Individual Misconduct</vt:lpstr>
      <vt:lpstr>India’s Institutional Response : Port Side</vt:lpstr>
      <vt:lpstr>Corruption in Maritime Recruitment: The Impact of Fraud on Indian Seafarers</vt:lpstr>
      <vt:lpstr>Seafarers face severe operational, legal, financial, and personal consequences due to corruption</vt:lpstr>
      <vt:lpstr>DG Shipping is Strengthening Enforcement, Transparency, and Seafarer Welfare</vt:lpstr>
      <vt:lpstr>Transparency and Zero Tolerance for Fraud</vt:lpstr>
      <vt:lpstr>Reporting, Redressal &amp; Whistleblower Protection</vt:lpstr>
      <vt:lpstr>Global Tools and Standards that Support Integrity</vt:lpstr>
      <vt:lpstr>India’s Zero-Tolerance Stance: Corruption as a National Security Risk</vt:lpstr>
      <vt:lpstr>Strengthening Maritime Integrity: The Way Forward</vt:lpstr>
      <vt:lpstr>PowerPoint Presentation</vt:lpstr>
    </vt:vector>
  </TitlesOfParts>
  <Company>EY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Devarshi Datta</dc:creator>
  <cp:lastModifiedBy>Devarshi Datta</cp:lastModifiedBy>
  <cp:revision>262</cp:revision>
  <cp:lastPrinted>2025-12-21T16:13:10Z</cp:lastPrinted>
  <dcterms:created xsi:type="dcterms:W3CDTF">2025-09-22T10:06:35Z</dcterms:created>
  <dcterms:modified xsi:type="dcterms:W3CDTF">2025-12-21T16:15:05Z</dcterms:modified>
</cp:coreProperties>
</file>